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</p:sldIdLst>
  <p:sldSz cx="10080625" cy="5670550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2" y="4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de-DE" sz="180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 fontScale="94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440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6.gif"/><Relationship Id="rId21" Type="http://schemas.openxmlformats.org/officeDocument/2006/relationships/image" Target="../media/image21.gif"/><Relationship Id="rId42" Type="http://schemas.openxmlformats.org/officeDocument/2006/relationships/image" Target="../media/image42.gif"/><Relationship Id="rId47" Type="http://schemas.openxmlformats.org/officeDocument/2006/relationships/image" Target="../media/image47.gif"/><Relationship Id="rId63" Type="http://schemas.openxmlformats.org/officeDocument/2006/relationships/image" Target="../media/image63.gif"/><Relationship Id="rId68" Type="http://schemas.openxmlformats.org/officeDocument/2006/relationships/image" Target="../media/image68.gif"/><Relationship Id="rId7" Type="http://schemas.openxmlformats.org/officeDocument/2006/relationships/image" Target="../media/image7.gif"/><Relationship Id="rId71" Type="http://schemas.openxmlformats.org/officeDocument/2006/relationships/image" Target="../media/image71.png"/><Relationship Id="rId2" Type="http://schemas.openxmlformats.org/officeDocument/2006/relationships/image" Target="../media/image2.gif"/><Relationship Id="rId16" Type="http://schemas.openxmlformats.org/officeDocument/2006/relationships/image" Target="../media/image16.gif"/><Relationship Id="rId29" Type="http://schemas.openxmlformats.org/officeDocument/2006/relationships/image" Target="../media/image29.gif"/><Relationship Id="rId11" Type="http://schemas.openxmlformats.org/officeDocument/2006/relationships/image" Target="../media/image11.gif"/><Relationship Id="rId24" Type="http://schemas.openxmlformats.org/officeDocument/2006/relationships/image" Target="../media/image24.gif"/><Relationship Id="rId32" Type="http://schemas.openxmlformats.org/officeDocument/2006/relationships/image" Target="../media/image32.gif"/><Relationship Id="rId37" Type="http://schemas.openxmlformats.org/officeDocument/2006/relationships/image" Target="../media/image37.gif"/><Relationship Id="rId40" Type="http://schemas.openxmlformats.org/officeDocument/2006/relationships/image" Target="../media/image40.gif"/><Relationship Id="rId45" Type="http://schemas.openxmlformats.org/officeDocument/2006/relationships/image" Target="../media/image45.gif"/><Relationship Id="rId53" Type="http://schemas.openxmlformats.org/officeDocument/2006/relationships/image" Target="../media/image53.gif"/><Relationship Id="rId58" Type="http://schemas.openxmlformats.org/officeDocument/2006/relationships/image" Target="../media/image58.gif"/><Relationship Id="rId66" Type="http://schemas.openxmlformats.org/officeDocument/2006/relationships/image" Target="../media/image66.gif"/><Relationship Id="rId5" Type="http://schemas.openxmlformats.org/officeDocument/2006/relationships/image" Target="../media/image5.gif"/><Relationship Id="rId61" Type="http://schemas.openxmlformats.org/officeDocument/2006/relationships/image" Target="../media/image61.gif"/><Relationship Id="rId19" Type="http://schemas.openxmlformats.org/officeDocument/2006/relationships/image" Target="../media/image19.gif"/><Relationship Id="rId14" Type="http://schemas.openxmlformats.org/officeDocument/2006/relationships/image" Target="../media/image14.gif"/><Relationship Id="rId22" Type="http://schemas.openxmlformats.org/officeDocument/2006/relationships/image" Target="../media/image22.gif"/><Relationship Id="rId27" Type="http://schemas.openxmlformats.org/officeDocument/2006/relationships/image" Target="../media/image27.gif"/><Relationship Id="rId30" Type="http://schemas.openxmlformats.org/officeDocument/2006/relationships/image" Target="../media/image30.gif"/><Relationship Id="rId35" Type="http://schemas.openxmlformats.org/officeDocument/2006/relationships/image" Target="../media/image35.gif"/><Relationship Id="rId43" Type="http://schemas.openxmlformats.org/officeDocument/2006/relationships/image" Target="../media/image43.gif"/><Relationship Id="rId48" Type="http://schemas.openxmlformats.org/officeDocument/2006/relationships/image" Target="../media/image48.gif"/><Relationship Id="rId56" Type="http://schemas.openxmlformats.org/officeDocument/2006/relationships/image" Target="../media/image56.gif"/><Relationship Id="rId64" Type="http://schemas.openxmlformats.org/officeDocument/2006/relationships/image" Target="../media/image64.gif"/><Relationship Id="rId69" Type="http://schemas.openxmlformats.org/officeDocument/2006/relationships/image" Target="../media/image69.gif"/><Relationship Id="rId8" Type="http://schemas.openxmlformats.org/officeDocument/2006/relationships/image" Target="../media/image8.gif"/><Relationship Id="rId51" Type="http://schemas.openxmlformats.org/officeDocument/2006/relationships/image" Target="../media/image51.gif"/><Relationship Id="rId72" Type="http://schemas.openxmlformats.org/officeDocument/2006/relationships/image" Target="../media/image72.svg"/><Relationship Id="rId3" Type="http://schemas.openxmlformats.org/officeDocument/2006/relationships/image" Target="../media/image3.gif"/><Relationship Id="rId12" Type="http://schemas.openxmlformats.org/officeDocument/2006/relationships/image" Target="../media/image12.gif"/><Relationship Id="rId17" Type="http://schemas.openxmlformats.org/officeDocument/2006/relationships/image" Target="../media/image17.gif"/><Relationship Id="rId25" Type="http://schemas.openxmlformats.org/officeDocument/2006/relationships/image" Target="../media/image25.gif"/><Relationship Id="rId33" Type="http://schemas.openxmlformats.org/officeDocument/2006/relationships/image" Target="../media/image33.gif"/><Relationship Id="rId38" Type="http://schemas.openxmlformats.org/officeDocument/2006/relationships/image" Target="../media/image38.gif"/><Relationship Id="rId46" Type="http://schemas.openxmlformats.org/officeDocument/2006/relationships/image" Target="../media/image46.gif"/><Relationship Id="rId59" Type="http://schemas.openxmlformats.org/officeDocument/2006/relationships/image" Target="../media/image59.gif"/><Relationship Id="rId67" Type="http://schemas.openxmlformats.org/officeDocument/2006/relationships/image" Target="../media/image67.gif"/><Relationship Id="rId20" Type="http://schemas.openxmlformats.org/officeDocument/2006/relationships/image" Target="../media/image20.gif"/><Relationship Id="rId41" Type="http://schemas.openxmlformats.org/officeDocument/2006/relationships/image" Target="../media/image41.gif"/><Relationship Id="rId54" Type="http://schemas.openxmlformats.org/officeDocument/2006/relationships/image" Target="../media/image54.gif"/><Relationship Id="rId62" Type="http://schemas.openxmlformats.org/officeDocument/2006/relationships/image" Target="../media/image62.gif"/><Relationship Id="rId70" Type="http://schemas.openxmlformats.org/officeDocument/2006/relationships/image" Target="../media/image70.gi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gif"/><Relationship Id="rId15" Type="http://schemas.openxmlformats.org/officeDocument/2006/relationships/image" Target="../media/image15.gif"/><Relationship Id="rId23" Type="http://schemas.openxmlformats.org/officeDocument/2006/relationships/image" Target="../media/image23.gif"/><Relationship Id="rId28" Type="http://schemas.openxmlformats.org/officeDocument/2006/relationships/image" Target="../media/image28.gif"/><Relationship Id="rId36" Type="http://schemas.openxmlformats.org/officeDocument/2006/relationships/image" Target="../media/image36.gif"/><Relationship Id="rId49" Type="http://schemas.openxmlformats.org/officeDocument/2006/relationships/image" Target="../media/image49.png"/><Relationship Id="rId57" Type="http://schemas.openxmlformats.org/officeDocument/2006/relationships/image" Target="../media/image57.gif"/><Relationship Id="rId10" Type="http://schemas.openxmlformats.org/officeDocument/2006/relationships/image" Target="../media/image10.gif"/><Relationship Id="rId31" Type="http://schemas.openxmlformats.org/officeDocument/2006/relationships/image" Target="../media/image31.gif"/><Relationship Id="rId44" Type="http://schemas.openxmlformats.org/officeDocument/2006/relationships/image" Target="../media/image44.gif"/><Relationship Id="rId52" Type="http://schemas.openxmlformats.org/officeDocument/2006/relationships/image" Target="../media/image52.gif"/><Relationship Id="rId60" Type="http://schemas.openxmlformats.org/officeDocument/2006/relationships/image" Target="../media/image60.gif"/><Relationship Id="rId65" Type="http://schemas.openxmlformats.org/officeDocument/2006/relationships/image" Target="../media/image65.gif"/><Relationship Id="rId4" Type="http://schemas.openxmlformats.org/officeDocument/2006/relationships/image" Target="../media/image4.gif"/><Relationship Id="rId9" Type="http://schemas.openxmlformats.org/officeDocument/2006/relationships/image" Target="../media/image9.gif"/><Relationship Id="rId13" Type="http://schemas.openxmlformats.org/officeDocument/2006/relationships/image" Target="../media/image13.gif"/><Relationship Id="rId18" Type="http://schemas.openxmlformats.org/officeDocument/2006/relationships/image" Target="../media/image18.gif"/><Relationship Id="rId39" Type="http://schemas.openxmlformats.org/officeDocument/2006/relationships/image" Target="../media/image39.gif"/><Relationship Id="rId34" Type="http://schemas.openxmlformats.org/officeDocument/2006/relationships/image" Target="../media/image34.gif"/><Relationship Id="rId50" Type="http://schemas.openxmlformats.org/officeDocument/2006/relationships/image" Target="../media/image50.gif"/><Relationship Id="rId55" Type="http://schemas.openxmlformats.org/officeDocument/2006/relationships/image" Target="../media/image5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rafik 7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579480" y="1180440"/>
            <a:ext cx="380160" cy="403200"/>
          </a:xfrm>
          <a:prstGeom prst="rect">
            <a:avLst/>
          </a:prstGeom>
          <a:ln>
            <a:noFill/>
          </a:ln>
        </p:spPr>
      </p:pic>
      <p:pic>
        <p:nvPicPr>
          <p:cNvPr id="77" name="Grafik 7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2232000" y="1780920"/>
            <a:ext cx="517320" cy="90720"/>
          </a:xfrm>
          <a:prstGeom prst="rect">
            <a:avLst/>
          </a:prstGeom>
          <a:ln>
            <a:noFill/>
          </a:ln>
        </p:spPr>
      </p:pic>
      <p:pic>
        <p:nvPicPr>
          <p:cNvPr id="78" name="Grafik 7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1800000" y="2304000"/>
            <a:ext cx="860400" cy="197280"/>
          </a:xfrm>
          <a:prstGeom prst="rect">
            <a:avLst/>
          </a:prstGeom>
          <a:ln>
            <a:noFill/>
          </a:ln>
        </p:spPr>
      </p:pic>
      <p:pic>
        <p:nvPicPr>
          <p:cNvPr id="79" name="Grafik 7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1502640" y="1368000"/>
            <a:ext cx="1089000" cy="151560"/>
          </a:xfrm>
          <a:prstGeom prst="rect">
            <a:avLst/>
          </a:prstGeom>
          <a:ln>
            <a:noFill/>
          </a:ln>
        </p:spPr>
      </p:pic>
      <p:pic>
        <p:nvPicPr>
          <p:cNvPr id="80" name="Grafik 7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6"/>
          <a:stretch/>
        </p:blipFill>
        <p:spPr>
          <a:xfrm>
            <a:off x="3168000" y="2927880"/>
            <a:ext cx="266040" cy="239760"/>
          </a:xfrm>
          <a:prstGeom prst="rect">
            <a:avLst/>
          </a:prstGeom>
          <a:ln>
            <a:noFill/>
          </a:ln>
        </p:spPr>
      </p:pic>
      <p:pic>
        <p:nvPicPr>
          <p:cNvPr id="81" name="Grafik 8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7"/>
          <a:stretch/>
        </p:blipFill>
        <p:spPr>
          <a:xfrm>
            <a:off x="3456000" y="2088000"/>
            <a:ext cx="432360" cy="143640"/>
          </a:xfrm>
          <a:prstGeom prst="rect">
            <a:avLst/>
          </a:prstGeom>
          <a:ln>
            <a:noFill/>
          </a:ln>
        </p:spPr>
      </p:pic>
      <p:pic>
        <p:nvPicPr>
          <p:cNvPr id="82" name="Grafik 8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8"/>
          <a:stretch/>
        </p:blipFill>
        <p:spPr>
          <a:xfrm>
            <a:off x="1296000" y="1568880"/>
            <a:ext cx="1295640" cy="189720"/>
          </a:xfrm>
          <a:prstGeom prst="rect">
            <a:avLst/>
          </a:prstGeom>
          <a:ln>
            <a:noFill/>
          </a:ln>
        </p:spPr>
      </p:pic>
      <p:pic>
        <p:nvPicPr>
          <p:cNvPr id="83" name="Grafik 8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9"/>
          <a:stretch/>
        </p:blipFill>
        <p:spPr>
          <a:xfrm>
            <a:off x="4032000" y="0"/>
            <a:ext cx="631800" cy="380160"/>
          </a:xfrm>
          <a:prstGeom prst="rect">
            <a:avLst/>
          </a:prstGeom>
          <a:ln>
            <a:noFill/>
          </a:ln>
        </p:spPr>
      </p:pic>
      <p:pic>
        <p:nvPicPr>
          <p:cNvPr id="84" name="Grafik 8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0"/>
          <a:stretch/>
        </p:blipFill>
        <p:spPr>
          <a:xfrm rot="374400" flipH="1">
            <a:off x="4006440" y="532800"/>
            <a:ext cx="556200" cy="444600"/>
          </a:xfrm>
          <a:prstGeom prst="rect">
            <a:avLst/>
          </a:prstGeom>
          <a:ln>
            <a:noFill/>
          </a:ln>
        </p:spPr>
      </p:pic>
      <p:pic>
        <p:nvPicPr>
          <p:cNvPr id="85" name="Grafik 8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1"/>
          <a:stretch/>
        </p:blipFill>
        <p:spPr>
          <a:xfrm>
            <a:off x="2847960" y="90000"/>
            <a:ext cx="1142280" cy="479520"/>
          </a:xfrm>
          <a:prstGeom prst="rect">
            <a:avLst/>
          </a:prstGeom>
          <a:ln>
            <a:noFill/>
          </a:ln>
        </p:spPr>
      </p:pic>
      <p:pic>
        <p:nvPicPr>
          <p:cNvPr id="86" name="Grafik 8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2"/>
          <a:stretch/>
        </p:blipFill>
        <p:spPr>
          <a:xfrm>
            <a:off x="2736000" y="1224000"/>
            <a:ext cx="380160" cy="425880"/>
          </a:xfrm>
          <a:prstGeom prst="rect">
            <a:avLst/>
          </a:prstGeom>
          <a:ln>
            <a:noFill/>
          </a:ln>
        </p:spPr>
      </p:pic>
      <p:pic>
        <p:nvPicPr>
          <p:cNvPr id="87" name="Grafik 8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3"/>
          <a:stretch/>
        </p:blipFill>
        <p:spPr>
          <a:xfrm>
            <a:off x="3776040" y="956880"/>
            <a:ext cx="471600" cy="410760"/>
          </a:xfrm>
          <a:prstGeom prst="rect">
            <a:avLst/>
          </a:prstGeom>
          <a:ln>
            <a:noFill/>
          </a:ln>
        </p:spPr>
      </p:pic>
      <p:pic>
        <p:nvPicPr>
          <p:cNvPr id="88" name="Grafik 8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4"/>
          <a:stretch/>
        </p:blipFill>
        <p:spPr>
          <a:xfrm>
            <a:off x="9360000" y="144000"/>
            <a:ext cx="359640" cy="519840"/>
          </a:xfrm>
          <a:prstGeom prst="rect">
            <a:avLst/>
          </a:prstGeom>
          <a:ln>
            <a:noFill/>
          </a:ln>
        </p:spPr>
      </p:pic>
      <p:pic>
        <p:nvPicPr>
          <p:cNvPr id="89" name="Grafik 88" descr="Kegel"/>
          <p:cNvPicPr/>
          <p:nvPr/>
        </p:nvPicPr>
        <p:blipFill>
          <a:blip r:embed="rId15"/>
          <a:stretch/>
        </p:blipFill>
        <p:spPr>
          <a:xfrm>
            <a:off x="6823362" y="3927924"/>
            <a:ext cx="150840" cy="207000"/>
          </a:xfrm>
          <a:prstGeom prst="rect">
            <a:avLst/>
          </a:prstGeom>
          <a:ln>
            <a:noFill/>
          </a:ln>
        </p:spPr>
      </p:pic>
      <p:pic>
        <p:nvPicPr>
          <p:cNvPr id="90" name="Grafik 8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/>
          <a:stretch/>
        </p:blipFill>
        <p:spPr>
          <a:xfrm>
            <a:off x="3744000" y="569880"/>
            <a:ext cx="287640" cy="365760"/>
          </a:xfrm>
          <a:prstGeom prst="rect">
            <a:avLst/>
          </a:prstGeom>
          <a:ln>
            <a:noFill/>
          </a:ln>
        </p:spPr>
      </p:pic>
      <p:pic>
        <p:nvPicPr>
          <p:cNvPr id="91" name="Grafik 9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7"/>
          <a:stretch/>
        </p:blipFill>
        <p:spPr>
          <a:xfrm rot="20917800">
            <a:off x="1794240" y="2829240"/>
            <a:ext cx="984240" cy="770760"/>
          </a:xfrm>
          <a:prstGeom prst="rect">
            <a:avLst/>
          </a:prstGeom>
          <a:ln>
            <a:noFill/>
          </a:ln>
        </p:spPr>
      </p:pic>
      <p:pic>
        <p:nvPicPr>
          <p:cNvPr id="92" name="Grafik 9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8"/>
          <a:stretch/>
        </p:blipFill>
        <p:spPr>
          <a:xfrm rot="20075400">
            <a:off x="1006560" y="4377240"/>
            <a:ext cx="357840" cy="399240"/>
          </a:xfrm>
          <a:prstGeom prst="rect">
            <a:avLst/>
          </a:prstGeom>
          <a:ln>
            <a:noFill/>
          </a:ln>
        </p:spPr>
      </p:pic>
      <p:pic>
        <p:nvPicPr>
          <p:cNvPr id="93" name="Grafik 9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9"/>
          <a:stretch/>
        </p:blipFill>
        <p:spPr>
          <a:xfrm>
            <a:off x="9699480" y="180000"/>
            <a:ext cx="380160" cy="395640"/>
          </a:xfrm>
          <a:prstGeom prst="rect">
            <a:avLst/>
          </a:prstGeom>
          <a:ln>
            <a:noFill/>
          </a:ln>
        </p:spPr>
      </p:pic>
      <p:pic>
        <p:nvPicPr>
          <p:cNvPr id="94" name="Grafik 9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1"/>
          <a:stretch/>
        </p:blipFill>
        <p:spPr>
          <a:xfrm>
            <a:off x="2808000" y="168120"/>
            <a:ext cx="1142280" cy="479520"/>
          </a:xfrm>
          <a:prstGeom prst="rect">
            <a:avLst/>
          </a:prstGeom>
          <a:ln>
            <a:noFill/>
          </a:ln>
        </p:spPr>
      </p:pic>
      <p:pic>
        <p:nvPicPr>
          <p:cNvPr id="95" name="Grafik 9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9"/>
          <a:stretch/>
        </p:blipFill>
        <p:spPr>
          <a:xfrm>
            <a:off x="2304000" y="370800"/>
            <a:ext cx="631800" cy="380160"/>
          </a:xfrm>
          <a:prstGeom prst="rect">
            <a:avLst/>
          </a:prstGeom>
          <a:ln>
            <a:noFill/>
          </a:ln>
        </p:spPr>
      </p:pic>
      <p:pic>
        <p:nvPicPr>
          <p:cNvPr id="96" name="Grafik 9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/>
          <a:stretch/>
        </p:blipFill>
        <p:spPr>
          <a:xfrm>
            <a:off x="2304000" y="3672000"/>
            <a:ext cx="282600" cy="359640"/>
          </a:xfrm>
          <a:prstGeom prst="rect">
            <a:avLst/>
          </a:prstGeom>
          <a:ln>
            <a:noFill/>
          </a:ln>
        </p:spPr>
      </p:pic>
      <p:pic>
        <p:nvPicPr>
          <p:cNvPr id="97" name="Grafik 9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0"/>
          <a:stretch/>
        </p:blipFill>
        <p:spPr>
          <a:xfrm>
            <a:off x="9309600" y="636120"/>
            <a:ext cx="344160" cy="438120"/>
          </a:xfrm>
          <a:prstGeom prst="rect">
            <a:avLst/>
          </a:prstGeom>
          <a:ln>
            <a:noFill/>
          </a:ln>
        </p:spPr>
      </p:pic>
      <p:pic>
        <p:nvPicPr>
          <p:cNvPr id="98" name="Grafik 97" descr="Kinder"/>
          <p:cNvPicPr/>
          <p:nvPr/>
        </p:nvPicPr>
        <p:blipFill>
          <a:blip r:embed="rId21"/>
          <a:stretch/>
        </p:blipFill>
        <p:spPr>
          <a:xfrm>
            <a:off x="6966053" y="4090842"/>
            <a:ext cx="359640" cy="597960"/>
          </a:xfrm>
          <a:prstGeom prst="rect">
            <a:avLst/>
          </a:prstGeom>
          <a:ln>
            <a:noFill/>
          </a:ln>
        </p:spPr>
      </p:pic>
      <p:pic>
        <p:nvPicPr>
          <p:cNvPr id="99" name="Grafik 9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2"/>
          <a:stretch/>
        </p:blipFill>
        <p:spPr>
          <a:xfrm>
            <a:off x="9335160" y="1127160"/>
            <a:ext cx="312480" cy="384480"/>
          </a:xfrm>
          <a:prstGeom prst="rect">
            <a:avLst/>
          </a:prstGeom>
          <a:ln>
            <a:noFill/>
          </a:ln>
        </p:spPr>
      </p:pic>
      <p:pic>
        <p:nvPicPr>
          <p:cNvPr id="100" name="Grafik 9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3"/>
          <a:stretch/>
        </p:blipFill>
        <p:spPr>
          <a:xfrm>
            <a:off x="9654120" y="636120"/>
            <a:ext cx="235440" cy="563040"/>
          </a:xfrm>
          <a:prstGeom prst="rect">
            <a:avLst/>
          </a:prstGeom>
          <a:ln>
            <a:noFill/>
          </a:ln>
        </p:spPr>
      </p:pic>
      <p:pic>
        <p:nvPicPr>
          <p:cNvPr id="101" name="Grafik 10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4"/>
          <a:stretch/>
        </p:blipFill>
        <p:spPr>
          <a:xfrm>
            <a:off x="9288000" y="1552320"/>
            <a:ext cx="459360" cy="463320"/>
          </a:xfrm>
          <a:prstGeom prst="rect">
            <a:avLst/>
          </a:prstGeom>
          <a:ln>
            <a:noFill/>
          </a:ln>
        </p:spPr>
      </p:pic>
      <p:pic>
        <p:nvPicPr>
          <p:cNvPr id="102" name="Grafik 10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5"/>
          <a:stretch/>
        </p:blipFill>
        <p:spPr>
          <a:xfrm>
            <a:off x="9720000" y="1427400"/>
            <a:ext cx="359640" cy="494280"/>
          </a:xfrm>
          <a:prstGeom prst="rect">
            <a:avLst/>
          </a:prstGeom>
          <a:ln>
            <a:noFill/>
          </a:ln>
        </p:spPr>
      </p:pic>
      <p:pic>
        <p:nvPicPr>
          <p:cNvPr id="103" name="Grafik 10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6"/>
          <a:stretch/>
        </p:blipFill>
        <p:spPr>
          <a:xfrm>
            <a:off x="1512000" y="1152000"/>
            <a:ext cx="1241280" cy="167040"/>
          </a:xfrm>
          <a:prstGeom prst="rect">
            <a:avLst/>
          </a:prstGeom>
          <a:ln>
            <a:noFill/>
          </a:ln>
        </p:spPr>
      </p:pic>
      <p:sp>
        <p:nvSpPr>
          <p:cNvPr id="104" name="Custom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1176400">
            <a:off x="5418720" y="3210840"/>
            <a:ext cx="719280" cy="358920"/>
          </a:xfrm>
          <a:prstGeom prst="ellipse">
            <a:avLst/>
          </a:prstGeom>
          <a:solidFill>
            <a:srgbClr val="729FCF">
              <a:alpha val="50000"/>
            </a:srgbClr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05" name="Grafik 10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7"/>
          <a:stretch/>
        </p:blipFill>
        <p:spPr>
          <a:xfrm>
            <a:off x="4109760" y="1800000"/>
            <a:ext cx="425880" cy="106920"/>
          </a:xfrm>
          <a:prstGeom prst="rect">
            <a:avLst/>
          </a:prstGeom>
          <a:ln>
            <a:noFill/>
          </a:ln>
        </p:spPr>
      </p:pic>
      <p:pic>
        <p:nvPicPr>
          <p:cNvPr id="106" name="Grafik 10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8"/>
          <a:stretch/>
        </p:blipFill>
        <p:spPr>
          <a:xfrm>
            <a:off x="4536000" y="1656000"/>
            <a:ext cx="113760" cy="357480"/>
          </a:xfrm>
          <a:prstGeom prst="rect">
            <a:avLst/>
          </a:prstGeom>
          <a:ln>
            <a:noFill/>
          </a:ln>
        </p:spPr>
      </p:pic>
      <p:pic>
        <p:nvPicPr>
          <p:cNvPr id="107" name="Grafik 10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9"/>
          <a:stretch/>
        </p:blipFill>
        <p:spPr>
          <a:xfrm>
            <a:off x="3232800" y="2736000"/>
            <a:ext cx="273600" cy="167040"/>
          </a:xfrm>
          <a:prstGeom prst="rect">
            <a:avLst/>
          </a:prstGeom>
          <a:ln>
            <a:noFill/>
          </a:ln>
        </p:spPr>
      </p:pic>
      <p:pic>
        <p:nvPicPr>
          <p:cNvPr id="108" name="Grafik 10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0"/>
          <a:stretch/>
        </p:blipFill>
        <p:spPr>
          <a:xfrm>
            <a:off x="261360" y="158760"/>
            <a:ext cx="1515600" cy="22320"/>
          </a:xfrm>
          <a:prstGeom prst="rect">
            <a:avLst/>
          </a:prstGeom>
          <a:ln>
            <a:noFill/>
          </a:ln>
        </p:spPr>
      </p:pic>
      <p:pic>
        <p:nvPicPr>
          <p:cNvPr id="109" name="Grafik 10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1"/>
          <a:stretch/>
        </p:blipFill>
        <p:spPr>
          <a:xfrm rot="10800000" flipH="1">
            <a:off x="4104000" y="2088360"/>
            <a:ext cx="222120" cy="143640"/>
          </a:xfrm>
          <a:prstGeom prst="rect">
            <a:avLst/>
          </a:prstGeom>
          <a:ln>
            <a:noFill/>
          </a:ln>
        </p:spPr>
      </p:pic>
      <p:pic>
        <p:nvPicPr>
          <p:cNvPr id="110" name="Grafik 1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2"/>
          <a:stretch/>
        </p:blipFill>
        <p:spPr>
          <a:xfrm>
            <a:off x="3528000" y="2592000"/>
            <a:ext cx="273600" cy="167040"/>
          </a:xfrm>
          <a:prstGeom prst="rect">
            <a:avLst/>
          </a:prstGeom>
          <a:ln>
            <a:noFill/>
          </a:ln>
        </p:spPr>
      </p:pic>
      <p:pic>
        <p:nvPicPr>
          <p:cNvPr id="111" name="Grafik 1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3"/>
          <a:stretch/>
        </p:blipFill>
        <p:spPr>
          <a:xfrm>
            <a:off x="7704000" y="6480"/>
            <a:ext cx="143640" cy="1001160"/>
          </a:xfrm>
          <a:prstGeom prst="rect">
            <a:avLst/>
          </a:prstGeom>
          <a:ln>
            <a:noFill/>
          </a:ln>
        </p:spPr>
      </p:pic>
      <p:pic>
        <p:nvPicPr>
          <p:cNvPr id="112" name="Grafik 1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4"/>
          <a:stretch/>
        </p:blipFill>
        <p:spPr>
          <a:xfrm>
            <a:off x="2448000" y="2638080"/>
            <a:ext cx="593280" cy="437040"/>
          </a:xfrm>
          <a:prstGeom prst="rect">
            <a:avLst/>
          </a:prstGeom>
          <a:ln>
            <a:noFill/>
          </a:ln>
        </p:spPr>
      </p:pic>
      <p:pic>
        <p:nvPicPr>
          <p:cNvPr id="113" name="Grafik 1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5"/>
          <a:stretch/>
        </p:blipFill>
        <p:spPr>
          <a:xfrm rot="21172800">
            <a:off x="996120" y="3642120"/>
            <a:ext cx="843840" cy="656280"/>
          </a:xfrm>
          <a:prstGeom prst="rect">
            <a:avLst/>
          </a:prstGeom>
          <a:ln>
            <a:noFill/>
          </a:ln>
        </p:spPr>
      </p:pic>
      <p:pic>
        <p:nvPicPr>
          <p:cNvPr id="114" name="Grafik 1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6"/>
          <a:stretch/>
        </p:blipFill>
        <p:spPr>
          <a:xfrm>
            <a:off x="1368000" y="4320000"/>
            <a:ext cx="226800" cy="215640"/>
          </a:xfrm>
          <a:prstGeom prst="rect">
            <a:avLst/>
          </a:prstGeom>
          <a:ln>
            <a:noFill/>
          </a:ln>
        </p:spPr>
      </p:pic>
      <p:pic>
        <p:nvPicPr>
          <p:cNvPr id="115" name="Grafik 1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7"/>
          <a:stretch/>
        </p:blipFill>
        <p:spPr>
          <a:xfrm>
            <a:off x="1750320" y="4270320"/>
            <a:ext cx="193320" cy="193320"/>
          </a:xfrm>
          <a:prstGeom prst="rect">
            <a:avLst/>
          </a:prstGeom>
          <a:ln>
            <a:noFill/>
          </a:ln>
        </p:spPr>
      </p:pic>
      <p:pic>
        <p:nvPicPr>
          <p:cNvPr id="116" name="Grafik 1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8"/>
          <a:stretch/>
        </p:blipFill>
        <p:spPr>
          <a:xfrm rot="127800">
            <a:off x="1899360" y="3267720"/>
            <a:ext cx="389880" cy="756720"/>
          </a:xfrm>
          <a:prstGeom prst="rect">
            <a:avLst/>
          </a:prstGeom>
          <a:ln>
            <a:noFill/>
          </a:ln>
        </p:spPr>
      </p:pic>
      <p:pic>
        <p:nvPicPr>
          <p:cNvPr id="117" name="Grafik 1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9"/>
          <a:stretch/>
        </p:blipFill>
        <p:spPr>
          <a:xfrm flipH="1">
            <a:off x="937440" y="1728000"/>
            <a:ext cx="1078560" cy="722520"/>
          </a:xfrm>
          <a:prstGeom prst="rect">
            <a:avLst/>
          </a:prstGeom>
          <a:ln>
            <a:noFill/>
          </a:ln>
        </p:spPr>
      </p:pic>
      <p:sp>
        <p:nvSpPr>
          <p:cNvPr id="118" name="Lin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080000" y="1440000"/>
            <a:ext cx="3672000" cy="3096000"/>
          </a:xfrm>
          <a:prstGeom prst="line">
            <a:avLst/>
          </a:prstGeom>
          <a:ln>
            <a:solidFill>
              <a:srgbClr val="B3B3B3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19" name="Grafik 1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0"/>
          <a:stretch/>
        </p:blipFill>
        <p:spPr>
          <a:xfrm>
            <a:off x="1542600" y="4032000"/>
            <a:ext cx="221040" cy="215640"/>
          </a:xfrm>
          <a:prstGeom prst="rect">
            <a:avLst/>
          </a:prstGeom>
          <a:ln>
            <a:noFill/>
          </a:ln>
        </p:spPr>
      </p:pic>
      <p:pic>
        <p:nvPicPr>
          <p:cNvPr id="120" name="Grafik 1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1"/>
          <a:stretch/>
        </p:blipFill>
        <p:spPr>
          <a:xfrm>
            <a:off x="1080000" y="4877280"/>
            <a:ext cx="215640" cy="179640"/>
          </a:xfrm>
          <a:prstGeom prst="rect">
            <a:avLst/>
          </a:prstGeom>
          <a:ln>
            <a:noFill/>
          </a:ln>
        </p:spPr>
      </p:pic>
      <p:pic>
        <p:nvPicPr>
          <p:cNvPr id="121" name="Grafik 1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2"/>
          <a:stretch/>
        </p:blipFill>
        <p:spPr>
          <a:xfrm>
            <a:off x="3096000" y="2856600"/>
            <a:ext cx="123840" cy="267480"/>
          </a:xfrm>
          <a:prstGeom prst="rect">
            <a:avLst/>
          </a:prstGeom>
          <a:ln>
            <a:noFill/>
          </a:ln>
        </p:spPr>
      </p:pic>
      <p:pic>
        <p:nvPicPr>
          <p:cNvPr id="122" name="Grafik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3"/>
          <a:stretch/>
        </p:blipFill>
        <p:spPr>
          <a:xfrm>
            <a:off x="4004640" y="2160000"/>
            <a:ext cx="243000" cy="212760"/>
          </a:xfrm>
          <a:prstGeom prst="rect">
            <a:avLst/>
          </a:prstGeom>
          <a:ln>
            <a:noFill/>
          </a:ln>
        </p:spPr>
      </p:pic>
      <p:pic>
        <p:nvPicPr>
          <p:cNvPr id="123" name="Grafik 1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4"/>
          <a:stretch/>
        </p:blipFill>
        <p:spPr>
          <a:xfrm>
            <a:off x="3344760" y="2055240"/>
            <a:ext cx="182880" cy="617040"/>
          </a:xfrm>
          <a:prstGeom prst="rect">
            <a:avLst/>
          </a:prstGeom>
          <a:ln>
            <a:noFill/>
          </a:ln>
        </p:spPr>
      </p:pic>
      <p:pic>
        <p:nvPicPr>
          <p:cNvPr id="124" name="Grafik 1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4"/>
          <a:stretch/>
        </p:blipFill>
        <p:spPr>
          <a:xfrm>
            <a:off x="3272760" y="2088000"/>
            <a:ext cx="182880" cy="617040"/>
          </a:xfrm>
          <a:prstGeom prst="rect">
            <a:avLst/>
          </a:prstGeom>
          <a:ln>
            <a:noFill/>
          </a:ln>
        </p:spPr>
      </p:pic>
      <p:pic>
        <p:nvPicPr>
          <p:cNvPr id="125" name="Grafik 1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5"/>
          <a:stretch/>
        </p:blipFill>
        <p:spPr>
          <a:xfrm>
            <a:off x="4376160" y="1907280"/>
            <a:ext cx="159480" cy="243000"/>
          </a:xfrm>
          <a:prstGeom prst="rect">
            <a:avLst/>
          </a:prstGeom>
          <a:ln>
            <a:noFill/>
          </a:ln>
        </p:spPr>
      </p:pic>
      <p:pic>
        <p:nvPicPr>
          <p:cNvPr id="126" name="Grafik 1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6"/>
          <a:stretch/>
        </p:blipFill>
        <p:spPr>
          <a:xfrm>
            <a:off x="2449440" y="3124440"/>
            <a:ext cx="646200" cy="356760"/>
          </a:xfrm>
          <a:prstGeom prst="rect">
            <a:avLst/>
          </a:prstGeom>
          <a:ln>
            <a:noFill/>
          </a:ln>
        </p:spPr>
      </p:pic>
      <p:pic>
        <p:nvPicPr>
          <p:cNvPr id="127" name="Grafik 1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7"/>
          <a:stretch/>
        </p:blipFill>
        <p:spPr>
          <a:xfrm rot="21595800">
            <a:off x="3659400" y="4608000"/>
            <a:ext cx="1237680" cy="862920"/>
          </a:xfrm>
          <a:prstGeom prst="rect">
            <a:avLst/>
          </a:prstGeom>
          <a:ln>
            <a:noFill/>
          </a:ln>
        </p:spPr>
      </p:pic>
      <p:pic>
        <p:nvPicPr>
          <p:cNvPr id="128" name="Grafik 1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8"/>
          <a:stretch/>
        </p:blipFill>
        <p:spPr>
          <a:xfrm>
            <a:off x="2232000" y="1686960"/>
            <a:ext cx="1355760" cy="616680"/>
          </a:xfrm>
          <a:prstGeom prst="rect">
            <a:avLst/>
          </a:prstGeom>
          <a:ln>
            <a:noFill/>
          </a:ln>
        </p:spPr>
      </p:pic>
      <p:pic>
        <p:nvPicPr>
          <p:cNvPr id="129" name="Grafik 1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9"/>
          <a:stretch/>
        </p:blipFill>
        <p:spPr>
          <a:xfrm>
            <a:off x="2232360" y="3456000"/>
            <a:ext cx="359280" cy="282600"/>
          </a:xfrm>
          <a:prstGeom prst="rect">
            <a:avLst/>
          </a:prstGeom>
          <a:ln>
            <a:noFill/>
          </a:ln>
        </p:spPr>
      </p:pic>
      <p:pic>
        <p:nvPicPr>
          <p:cNvPr id="130" name="Grafik 1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0"/>
          <a:stretch/>
        </p:blipFill>
        <p:spPr>
          <a:xfrm>
            <a:off x="1008000" y="2808000"/>
            <a:ext cx="443520" cy="542160"/>
          </a:xfrm>
          <a:prstGeom prst="rect">
            <a:avLst/>
          </a:prstGeom>
          <a:ln>
            <a:noFill/>
          </a:ln>
        </p:spPr>
      </p:pic>
      <p:pic>
        <p:nvPicPr>
          <p:cNvPr id="131" name="Grafik 1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1"/>
          <a:stretch/>
        </p:blipFill>
        <p:spPr>
          <a:xfrm>
            <a:off x="9817920" y="736560"/>
            <a:ext cx="261720" cy="690480"/>
          </a:xfrm>
          <a:prstGeom prst="rect">
            <a:avLst/>
          </a:prstGeom>
          <a:ln>
            <a:noFill/>
          </a:ln>
        </p:spPr>
      </p:pic>
      <p:pic>
        <p:nvPicPr>
          <p:cNvPr id="132" name="Grafik 131" descr="Lehrkraft oder Schatzwächter. Diese Person gibt die Bewegungsart vor."/>
          <p:cNvPicPr/>
          <p:nvPr/>
        </p:nvPicPr>
        <p:blipFill>
          <a:blip r:embed="rId52"/>
          <a:stretch/>
        </p:blipFill>
        <p:spPr>
          <a:xfrm>
            <a:off x="2607300" y="3874150"/>
            <a:ext cx="274680" cy="644400"/>
          </a:xfrm>
          <a:prstGeom prst="rect">
            <a:avLst/>
          </a:prstGeom>
          <a:ln>
            <a:noFill/>
          </a:ln>
        </p:spPr>
      </p:pic>
      <p:pic>
        <p:nvPicPr>
          <p:cNvPr id="133" name="Grafik 1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3"/>
          <a:stretch/>
        </p:blipFill>
        <p:spPr>
          <a:xfrm>
            <a:off x="3683160" y="2304000"/>
            <a:ext cx="348480" cy="343080"/>
          </a:xfrm>
          <a:prstGeom prst="rect">
            <a:avLst/>
          </a:prstGeom>
          <a:ln>
            <a:noFill/>
          </a:ln>
        </p:spPr>
      </p:pic>
      <p:pic>
        <p:nvPicPr>
          <p:cNvPr id="134" name="Grafik 1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4"/>
          <a:stretch/>
        </p:blipFill>
        <p:spPr>
          <a:xfrm>
            <a:off x="1299240" y="3960000"/>
            <a:ext cx="212400" cy="200160"/>
          </a:xfrm>
          <a:prstGeom prst="rect">
            <a:avLst/>
          </a:prstGeom>
          <a:ln>
            <a:noFill/>
          </a:ln>
        </p:spPr>
      </p:pic>
      <p:pic>
        <p:nvPicPr>
          <p:cNvPr id="135" name="Grafik 1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5"/>
          <a:stretch/>
        </p:blipFill>
        <p:spPr>
          <a:xfrm>
            <a:off x="4752000" y="1152000"/>
            <a:ext cx="4512240" cy="862560"/>
          </a:xfrm>
          <a:prstGeom prst="rect">
            <a:avLst/>
          </a:prstGeom>
          <a:ln>
            <a:noFill/>
          </a:ln>
        </p:spPr>
      </p:pic>
      <p:pic>
        <p:nvPicPr>
          <p:cNvPr id="136" name="Grafik 1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6">
            <a:alphaModFix amt="96000"/>
          </a:blip>
          <a:stretch/>
        </p:blipFill>
        <p:spPr>
          <a:xfrm>
            <a:off x="9283949" y="764"/>
            <a:ext cx="791640" cy="1977840"/>
          </a:xfrm>
          <a:prstGeom prst="rect">
            <a:avLst/>
          </a:prstGeom>
          <a:ln>
            <a:noFill/>
          </a:ln>
        </p:spPr>
      </p:pic>
      <p:pic>
        <p:nvPicPr>
          <p:cNvPr id="137" name="Grafik 1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7"/>
          <a:stretch/>
        </p:blipFill>
        <p:spPr>
          <a:xfrm rot="54000">
            <a:off x="6257880" y="1376640"/>
            <a:ext cx="1151640" cy="767520"/>
          </a:xfrm>
          <a:prstGeom prst="rect">
            <a:avLst/>
          </a:prstGeom>
          <a:ln>
            <a:noFill/>
          </a:ln>
        </p:spPr>
      </p:pic>
      <p:pic>
        <p:nvPicPr>
          <p:cNvPr id="138" name="Grafik 1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8"/>
          <a:stretch/>
        </p:blipFill>
        <p:spPr>
          <a:xfrm>
            <a:off x="4718520" y="0"/>
            <a:ext cx="4535640" cy="1108080"/>
          </a:xfrm>
          <a:prstGeom prst="rect">
            <a:avLst/>
          </a:prstGeom>
          <a:ln>
            <a:noFill/>
          </a:ln>
        </p:spPr>
      </p:pic>
      <p:pic>
        <p:nvPicPr>
          <p:cNvPr id="139" name="Grafik 1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3"/>
          <a:stretch/>
        </p:blipFill>
        <p:spPr>
          <a:xfrm>
            <a:off x="7704000" y="6480"/>
            <a:ext cx="143640" cy="1001160"/>
          </a:xfrm>
          <a:prstGeom prst="rect">
            <a:avLst/>
          </a:prstGeom>
          <a:ln>
            <a:noFill/>
          </a:ln>
        </p:spPr>
      </p:pic>
      <p:pic>
        <p:nvPicPr>
          <p:cNvPr id="140" name="Grafik 1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3"/>
          <a:stretch/>
        </p:blipFill>
        <p:spPr>
          <a:xfrm>
            <a:off x="7848000" y="0"/>
            <a:ext cx="143640" cy="1001160"/>
          </a:xfrm>
          <a:prstGeom prst="rect">
            <a:avLst/>
          </a:prstGeom>
          <a:ln>
            <a:noFill/>
          </a:ln>
        </p:spPr>
      </p:pic>
      <p:pic>
        <p:nvPicPr>
          <p:cNvPr id="141" name="Grafik 14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9"/>
          <a:stretch/>
        </p:blipFill>
        <p:spPr>
          <a:xfrm>
            <a:off x="4752000" y="720000"/>
            <a:ext cx="715680" cy="1325160"/>
          </a:xfrm>
          <a:prstGeom prst="rect">
            <a:avLst/>
          </a:prstGeom>
          <a:ln>
            <a:noFill/>
          </a:ln>
        </p:spPr>
      </p:pic>
      <p:pic>
        <p:nvPicPr>
          <p:cNvPr id="142" name="Grafik 1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60"/>
          <a:stretch/>
        </p:blipFill>
        <p:spPr>
          <a:xfrm>
            <a:off x="4823640" y="69120"/>
            <a:ext cx="144000" cy="578520"/>
          </a:xfrm>
          <a:prstGeom prst="rect">
            <a:avLst/>
          </a:prstGeom>
          <a:ln>
            <a:noFill/>
          </a:ln>
        </p:spPr>
      </p:pic>
      <p:pic>
        <p:nvPicPr>
          <p:cNvPr id="143" name="Grafik 14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60"/>
          <a:stretch/>
        </p:blipFill>
        <p:spPr>
          <a:xfrm>
            <a:off x="5015880" y="72000"/>
            <a:ext cx="95760" cy="503640"/>
          </a:xfrm>
          <a:prstGeom prst="rect">
            <a:avLst/>
          </a:prstGeom>
          <a:ln>
            <a:noFill/>
          </a:ln>
        </p:spPr>
      </p:pic>
      <p:pic>
        <p:nvPicPr>
          <p:cNvPr id="144" name="Grafik 1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3"/>
          <a:stretch/>
        </p:blipFill>
        <p:spPr>
          <a:xfrm>
            <a:off x="7920000" y="6480"/>
            <a:ext cx="143640" cy="1001160"/>
          </a:xfrm>
          <a:prstGeom prst="rect">
            <a:avLst/>
          </a:prstGeom>
          <a:ln>
            <a:noFill/>
          </a:ln>
        </p:spPr>
      </p:pic>
      <p:pic>
        <p:nvPicPr>
          <p:cNvPr id="145" name="Grafik 1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61"/>
          <a:stretch/>
        </p:blipFill>
        <p:spPr>
          <a:xfrm>
            <a:off x="8208000" y="575640"/>
            <a:ext cx="863640" cy="1512000"/>
          </a:xfrm>
          <a:prstGeom prst="rect">
            <a:avLst/>
          </a:prstGeom>
          <a:ln>
            <a:noFill/>
          </a:ln>
        </p:spPr>
      </p:pic>
      <p:pic>
        <p:nvPicPr>
          <p:cNvPr id="146" name="Grafik 1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62"/>
          <a:stretch/>
        </p:blipFill>
        <p:spPr>
          <a:xfrm>
            <a:off x="6552000" y="669600"/>
            <a:ext cx="647640" cy="410040"/>
          </a:xfrm>
          <a:prstGeom prst="rect">
            <a:avLst/>
          </a:prstGeom>
          <a:ln>
            <a:noFill/>
          </a:ln>
        </p:spPr>
      </p:pic>
      <p:pic>
        <p:nvPicPr>
          <p:cNvPr id="147" name="Grafik 1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63"/>
          <a:stretch/>
        </p:blipFill>
        <p:spPr>
          <a:xfrm>
            <a:off x="3240000" y="596880"/>
            <a:ext cx="477000" cy="502200"/>
          </a:xfrm>
          <a:prstGeom prst="rect">
            <a:avLst/>
          </a:prstGeom>
          <a:ln>
            <a:noFill/>
          </a:ln>
        </p:spPr>
      </p:pic>
      <p:pic>
        <p:nvPicPr>
          <p:cNvPr id="148" name="Grafik 14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64"/>
          <a:stretch/>
        </p:blipFill>
        <p:spPr>
          <a:xfrm>
            <a:off x="957960" y="2398680"/>
            <a:ext cx="1204200" cy="579240"/>
          </a:xfrm>
          <a:prstGeom prst="rect">
            <a:avLst/>
          </a:prstGeom>
          <a:ln>
            <a:noFill/>
          </a:ln>
        </p:spPr>
      </p:pic>
      <p:pic>
        <p:nvPicPr>
          <p:cNvPr id="149" name="Grafik 14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65"/>
          <a:stretch/>
        </p:blipFill>
        <p:spPr>
          <a:xfrm>
            <a:off x="5630760" y="85680"/>
            <a:ext cx="760320" cy="867240"/>
          </a:xfrm>
          <a:prstGeom prst="rect">
            <a:avLst/>
          </a:prstGeom>
          <a:ln>
            <a:noFill/>
          </a:ln>
        </p:spPr>
      </p:pic>
      <p:pic>
        <p:nvPicPr>
          <p:cNvPr id="150" name="Grafik 14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66"/>
          <a:stretch/>
        </p:blipFill>
        <p:spPr>
          <a:xfrm>
            <a:off x="4790160" y="1863000"/>
            <a:ext cx="1401480" cy="182160"/>
          </a:xfrm>
          <a:prstGeom prst="rect">
            <a:avLst/>
          </a:prstGeom>
          <a:ln>
            <a:noFill/>
          </a:ln>
        </p:spPr>
      </p:pic>
      <p:pic>
        <p:nvPicPr>
          <p:cNvPr id="151" name="Grafik 15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66"/>
          <a:stretch/>
        </p:blipFill>
        <p:spPr>
          <a:xfrm>
            <a:off x="5392080" y="5242680"/>
            <a:ext cx="1655640" cy="182160"/>
          </a:xfrm>
          <a:prstGeom prst="rect">
            <a:avLst/>
          </a:prstGeom>
          <a:ln>
            <a:noFill/>
          </a:ln>
        </p:spPr>
      </p:pic>
      <p:pic>
        <p:nvPicPr>
          <p:cNvPr id="152" name="Grafik 15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67"/>
          <a:stretch/>
        </p:blipFill>
        <p:spPr>
          <a:xfrm rot="19295400">
            <a:off x="3740400" y="1471320"/>
            <a:ext cx="1142640" cy="267840"/>
          </a:xfrm>
          <a:prstGeom prst="rect">
            <a:avLst/>
          </a:prstGeom>
          <a:ln>
            <a:noFill/>
          </a:ln>
        </p:spPr>
      </p:pic>
      <p:pic>
        <p:nvPicPr>
          <p:cNvPr id="153" name="Grafik 15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68">
            <a:alphaModFix amt="95000"/>
          </a:blip>
          <a:stretch/>
        </p:blipFill>
        <p:spPr>
          <a:xfrm>
            <a:off x="963360" y="1139166"/>
            <a:ext cx="3716280" cy="4211640"/>
          </a:xfrm>
          <a:prstGeom prst="rect">
            <a:avLst/>
          </a:prstGeom>
          <a:ln>
            <a:noFill/>
          </a:ln>
        </p:spPr>
      </p:pic>
      <p:pic>
        <p:nvPicPr>
          <p:cNvPr id="154" name="Grafik 15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67"/>
          <a:stretch/>
        </p:blipFill>
        <p:spPr>
          <a:xfrm>
            <a:off x="1152000" y="751320"/>
            <a:ext cx="2130480" cy="688320"/>
          </a:xfrm>
          <a:prstGeom prst="rect">
            <a:avLst/>
          </a:prstGeom>
          <a:ln>
            <a:noFill/>
          </a:ln>
        </p:spPr>
      </p:pic>
      <p:pic>
        <p:nvPicPr>
          <p:cNvPr id="155" name="Grafik 1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69"/>
          <a:stretch/>
        </p:blipFill>
        <p:spPr>
          <a:xfrm flipH="1">
            <a:off x="3024360" y="1099440"/>
            <a:ext cx="608760" cy="700200"/>
          </a:xfrm>
          <a:prstGeom prst="rect">
            <a:avLst/>
          </a:prstGeom>
          <a:ln>
            <a:noFill/>
          </a:ln>
        </p:spPr>
      </p:pic>
      <p:pic>
        <p:nvPicPr>
          <p:cNvPr id="156" name="Grafik 15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69"/>
          <a:stretch/>
        </p:blipFill>
        <p:spPr>
          <a:xfrm flipH="1">
            <a:off x="3024360" y="1099440"/>
            <a:ext cx="608760" cy="700200"/>
          </a:xfrm>
          <a:prstGeom prst="rect">
            <a:avLst/>
          </a:prstGeom>
          <a:ln>
            <a:noFill/>
          </a:ln>
        </p:spPr>
      </p:pic>
      <p:pic>
        <p:nvPicPr>
          <p:cNvPr id="157" name="Grafik 15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70">
            <a:alphaModFix amt="98000"/>
          </a:blip>
          <a:stretch/>
        </p:blipFill>
        <p:spPr>
          <a:xfrm>
            <a:off x="954720" y="-19096"/>
            <a:ext cx="3794040" cy="3743640"/>
          </a:xfrm>
          <a:prstGeom prst="rect">
            <a:avLst/>
          </a:prstGeom>
          <a:ln>
            <a:noFill/>
          </a:ln>
        </p:spPr>
      </p:pic>
      <p:pic>
        <p:nvPicPr>
          <p:cNvPr id="2" name="Grafik 1" descr="Kegel">
            <a:extLst>
              <a:ext uri="{FF2B5EF4-FFF2-40B4-BE49-F238E27FC236}">
                <a16:creationId xmlns:a16="http://schemas.microsoft.com/office/drawing/2014/main" id="{1453C9A2-4D58-BB1F-9ABA-C7A98E414C64}"/>
              </a:ext>
            </a:extLst>
          </p:cNvPr>
          <p:cNvPicPr/>
          <p:nvPr/>
        </p:nvPicPr>
        <p:blipFill>
          <a:blip r:embed="rId15"/>
          <a:stretch/>
        </p:blipFill>
        <p:spPr>
          <a:xfrm>
            <a:off x="6435301" y="4877280"/>
            <a:ext cx="150840" cy="207000"/>
          </a:xfrm>
          <a:prstGeom prst="rect">
            <a:avLst/>
          </a:prstGeom>
          <a:ln>
            <a:noFill/>
          </a:ln>
        </p:spPr>
      </p:pic>
      <p:pic>
        <p:nvPicPr>
          <p:cNvPr id="4" name="Grafik 3" descr="Schatztruhe mit Zahlenschloss">
            <a:extLst>
              <a:ext uri="{FF2B5EF4-FFF2-40B4-BE49-F238E27FC236}">
                <a16:creationId xmlns:a16="http://schemas.microsoft.com/office/drawing/2014/main" id="{8D1DA411-7141-0AA1-8C51-0610B495356D}"/>
              </a:ext>
            </a:extLst>
          </p:cNvPr>
          <p:cNvPicPr>
            <a:picLocks noChangeAspect="1"/>
          </p:cNvPicPr>
          <p:nvPr/>
        </p:nvPicPr>
        <p:blipFill>
          <a:blip r:embed="rId7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2"/>
              </a:ext>
            </a:extLst>
          </a:blip>
          <a:stretch>
            <a:fillRect/>
          </a:stretch>
        </p:blipFill>
        <p:spPr>
          <a:xfrm>
            <a:off x="3186112" y="3874150"/>
            <a:ext cx="246873" cy="246873"/>
          </a:xfrm>
          <a:prstGeom prst="rect">
            <a:avLst/>
          </a:prstGeom>
        </p:spPr>
      </p:pic>
      <p:pic>
        <p:nvPicPr>
          <p:cNvPr id="5" name="Grafik 4" descr="Schatztruhe mit Zahlenschloss">
            <a:extLst>
              <a:ext uri="{FF2B5EF4-FFF2-40B4-BE49-F238E27FC236}">
                <a16:creationId xmlns:a16="http://schemas.microsoft.com/office/drawing/2014/main" id="{767E923B-9E5E-E193-A551-F81BAC9C6870}"/>
              </a:ext>
            </a:extLst>
          </p:cNvPr>
          <p:cNvPicPr>
            <a:picLocks noChangeAspect="1"/>
          </p:cNvPicPr>
          <p:nvPr/>
        </p:nvPicPr>
        <p:blipFill>
          <a:blip r:embed="rId7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2"/>
              </a:ext>
            </a:extLst>
          </a:blip>
          <a:stretch>
            <a:fillRect/>
          </a:stretch>
        </p:blipFill>
        <p:spPr>
          <a:xfrm>
            <a:off x="2601030" y="4671087"/>
            <a:ext cx="269939" cy="269939"/>
          </a:xfrm>
          <a:prstGeom prst="rect">
            <a:avLst/>
          </a:prstGeom>
        </p:spPr>
      </p:pic>
      <p:pic>
        <p:nvPicPr>
          <p:cNvPr id="3" name="Grafik 2" descr="Kinder">
            <a:extLst>
              <a:ext uri="{FF2B5EF4-FFF2-40B4-BE49-F238E27FC236}">
                <a16:creationId xmlns:a16="http://schemas.microsoft.com/office/drawing/2014/main" id="{BEFB058D-BCD1-9592-7D81-C605A75CCEC5}"/>
              </a:ext>
            </a:extLst>
          </p:cNvPr>
          <p:cNvPicPr/>
          <p:nvPr/>
        </p:nvPicPr>
        <p:blipFill>
          <a:blip r:embed="rId21"/>
          <a:stretch/>
        </p:blipFill>
        <p:spPr>
          <a:xfrm>
            <a:off x="7115233" y="4270320"/>
            <a:ext cx="366080" cy="543804"/>
          </a:xfrm>
          <a:prstGeom prst="rect">
            <a:avLst/>
          </a:prstGeom>
          <a:ln>
            <a:noFill/>
          </a:ln>
        </p:spPr>
      </p:pic>
      <p:pic>
        <p:nvPicPr>
          <p:cNvPr id="6" name="Grafik 5" descr="Kinder">
            <a:extLst>
              <a:ext uri="{FF2B5EF4-FFF2-40B4-BE49-F238E27FC236}">
                <a16:creationId xmlns:a16="http://schemas.microsoft.com/office/drawing/2014/main" id="{6AD3F89E-4091-3171-F6E3-08C7FB0AF984}"/>
              </a:ext>
            </a:extLst>
          </p:cNvPr>
          <p:cNvPicPr/>
          <p:nvPr/>
        </p:nvPicPr>
        <p:blipFill>
          <a:blip r:embed="rId21"/>
          <a:stretch/>
        </p:blipFill>
        <p:spPr>
          <a:xfrm>
            <a:off x="7267633" y="4422720"/>
            <a:ext cx="366080" cy="543804"/>
          </a:xfrm>
          <a:prstGeom prst="rect">
            <a:avLst/>
          </a:prstGeom>
          <a:ln>
            <a:noFill/>
          </a:ln>
        </p:spPr>
      </p:pic>
      <p:pic>
        <p:nvPicPr>
          <p:cNvPr id="7" name="Grafik 6" descr="Kinder">
            <a:extLst>
              <a:ext uri="{FF2B5EF4-FFF2-40B4-BE49-F238E27FC236}">
                <a16:creationId xmlns:a16="http://schemas.microsoft.com/office/drawing/2014/main" id="{C2F6D843-9C59-5E57-9D5E-1FDC8ECF18AE}"/>
              </a:ext>
            </a:extLst>
          </p:cNvPr>
          <p:cNvPicPr/>
          <p:nvPr/>
        </p:nvPicPr>
        <p:blipFill>
          <a:blip r:embed="rId21"/>
          <a:stretch/>
        </p:blipFill>
        <p:spPr>
          <a:xfrm>
            <a:off x="6836780" y="4452892"/>
            <a:ext cx="366080" cy="54380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Symbol</vt:lpstr>
      <vt:lpstr>Wingdings</vt:lpstr>
      <vt:lpstr>Office Theme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Rolf Dober</dc:creator>
  <dc:description/>
  <cp:lastModifiedBy>Michael Langner</cp:lastModifiedBy>
  <cp:revision>27</cp:revision>
  <dcterms:created xsi:type="dcterms:W3CDTF">2018-05-06T21:17:20Z</dcterms:created>
  <dcterms:modified xsi:type="dcterms:W3CDTF">2023-07-10T08:10:23Z</dcterms:modified>
  <dc:language>de-DE</dc:language>
</cp:coreProperties>
</file>