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03" r:id="rId2"/>
    <p:sldId id="256" r:id="rId3"/>
    <p:sldId id="258" r:id="rId4"/>
    <p:sldId id="260" r:id="rId5"/>
    <p:sldId id="261" r:id="rId6"/>
    <p:sldId id="262" r:id="rId7"/>
    <p:sldId id="263" r:id="rId8"/>
    <p:sldId id="264" r:id="rId9"/>
    <p:sldId id="265" r:id="rId10"/>
    <p:sldId id="257" r:id="rId11"/>
    <p:sldId id="267" r:id="rId12"/>
    <p:sldId id="266" r:id="rId13"/>
    <p:sldId id="271" r:id="rId14"/>
    <p:sldId id="269" r:id="rId15"/>
    <p:sldId id="270" r:id="rId16"/>
    <p:sldId id="272" r:id="rId17"/>
    <p:sldId id="273" r:id="rId18"/>
    <p:sldId id="274" r:id="rId19"/>
    <p:sldId id="275" r:id="rId20"/>
    <p:sldId id="276" r:id="rId21"/>
    <p:sldId id="277" r:id="rId22"/>
    <p:sldId id="278" r:id="rId23"/>
    <p:sldId id="279" r:id="rId24"/>
    <p:sldId id="259" r:id="rId25"/>
    <p:sldId id="280" r:id="rId26"/>
    <p:sldId id="281" r:id="rId27"/>
    <p:sldId id="282" r:id="rId28"/>
    <p:sldId id="283" r:id="rId29"/>
    <p:sldId id="284" r:id="rId30"/>
    <p:sldId id="285" r:id="rId31"/>
    <p:sldId id="299" r:id="rId32"/>
    <p:sldId id="300" r:id="rId33"/>
    <p:sldId id="301" r:id="rId34"/>
    <p:sldId id="302" r:id="rId35"/>
    <p:sldId id="286" r:id="rId36"/>
    <p:sldId id="287" r:id="rId37"/>
    <p:sldId id="288" r:id="rId38"/>
    <p:sldId id="289" r:id="rId39"/>
    <p:sldId id="290" r:id="rId40"/>
    <p:sldId id="291" r:id="rId41"/>
    <p:sldId id="292" r:id="rId42"/>
    <p:sldId id="293" r:id="rId43"/>
    <p:sldId id="294" r:id="rId44"/>
    <p:sldId id="295" r:id="rId45"/>
    <p:sldId id="296" r:id="rId46"/>
    <p:sldId id="268" r:id="rId47"/>
    <p:sldId id="297" r:id="rId48"/>
    <p:sldId id="298" r:id="rId49"/>
  </p:sldIdLst>
  <p:sldSz cx="9144000" cy="5715000" type="screen16x10"/>
  <p:notesSz cx="6669088"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seite" id="{A0FD1696-8D9B-44C0-AD73-94BE62560EA1}">
          <p14:sldIdLst>
            <p14:sldId id="303"/>
          </p14:sldIdLst>
        </p14:section>
        <p14:section name="Rätsel 1 - Der Merspruch für den Sonnenverlauf" id="{77A40869-789B-407C-A60E-97B8FF46F366}">
          <p14:sldIdLst>
            <p14:sldId id="256"/>
            <p14:sldId id="258"/>
            <p14:sldId id="260"/>
            <p14:sldId id="261"/>
          </p14:sldIdLst>
        </p14:section>
        <p14:section name="Rätsel 2 - Das Kreuzworträtsel" id="{BEA9DFFE-3888-47FF-8845-58DDAD7BC21E}">
          <p14:sldIdLst>
            <p14:sldId id="262"/>
            <p14:sldId id="263"/>
            <p14:sldId id="264"/>
            <p14:sldId id="265"/>
            <p14:sldId id="257"/>
            <p14:sldId id="267"/>
            <p14:sldId id="266"/>
            <p14:sldId id="271"/>
            <p14:sldId id="269"/>
            <p14:sldId id="270"/>
            <p14:sldId id="272"/>
            <p14:sldId id="273"/>
            <p14:sldId id="274"/>
            <p14:sldId id="275"/>
            <p14:sldId id="276"/>
            <p14:sldId id="277"/>
          </p14:sldIdLst>
        </p14:section>
        <p14:section name="Rätsel 3 - Der Geheimcode" id="{AFACA0A1-65D1-4328-BBD1-380BED098089}">
          <p14:sldIdLst>
            <p14:sldId id="278"/>
            <p14:sldId id="279"/>
            <p14:sldId id="259"/>
            <p14:sldId id="280"/>
            <p14:sldId id="281"/>
          </p14:sldIdLst>
        </p14:section>
        <p14:section name="Rätsel 4 - Das Gradrätsel" id="{214630BB-7988-4A34-BAB8-70772AB44A53}">
          <p14:sldIdLst>
            <p14:sldId id="282"/>
            <p14:sldId id="283"/>
            <p14:sldId id="284"/>
            <p14:sldId id="285"/>
          </p14:sldIdLst>
        </p14:section>
        <p14:section name="Rätsel 5 - Das Zugrätsel" id="{00C94E83-4EAE-4ABA-B8A4-2021326D90D8}">
          <p14:sldIdLst>
            <p14:sldId id="299"/>
            <p14:sldId id="300"/>
            <p14:sldId id="301"/>
            <p14:sldId id="302"/>
          </p14:sldIdLst>
        </p14:section>
        <p14:section name="Rätsel 6 - Das Kartenrätsel" id="{CC6639F8-9BD5-4A85-A083-B563A27AC812}">
          <p14:sldIdLst>
            <p14:sldId id="286"/>
            <p14:sldId id="287"/>
            <p14:sldId id="288"/>
            <p14:sldId id="289"/>
          </p14:sldIdLst>
        </p14:section>
        <p14:section name="Rätsel 7 - Die Quizrunde" id="{64C19F6B-AA28-490C-BA50-4D9B8D61BDC6}">
          <p14:sldIdLst>
            <p14:sldId id="290"/>
            <p14:sldId id="291"/>
            <p14:sldId id="292"/>
            <p14:sldId id="293"/>
            <p14:sldId id="294"/>
            <p14:sldId id="295"/>
            <p14:sldId id="296"/>
            <p14:sldId id="268"/>
            <p14:sldId id="297"/>
            <p14:sldId id="298"/>
          </p14:sldIdLst>
        </p14:section>
      </p14:sectionLst>
    </p:ex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50"/>
    <a:srgbClr val="FFFFFF"/>
    <a:srgbClr val="000000"/>
    <a:srgbClr val="186EA3"/>
    <a:srgbClr val="3399CC"/>
    <a:srgbClr val="CC0000"/>
    <a:srgbClr val="7F7F7F"/>
    <a:srgbClr val="59A5D9"/>
    <a:srgbClr val="3692CA"/>
    <a:srgbClr val="DBEA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75635" autoAdjust="0"/>
  </p:normalViewPr>
  <p:slideViewPr>
    <p:cSldViewPr>
      <p:cViewPr>
        <p:scale>
          <a:sx n="82" d="100"/>
          <a:sy n="82" d="100"/>
        </p:scale>
        <p:origin x="993" y="78"/>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3" d="100"/>
          <a:sy n="93" d="100"/>
        </p:scale>
        <p:origin x="-2856" y="-10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FA8C64F3-AA72-4650-8E5A-95BEBD766D54}" type="datetimeFigureOut">
              <a:rPr lang="de-DE" smtClean="0"/>
              <a:pPr/>
              <a:t>03.12.2023</a:t>
            </a:fld>
            <a:endParaRPr lang="de-DE"/>
          </a:p>
        </p:txBody>
      </p:sp>
      <p:sp>
        <p:nvSpPr>
          <p:cNvPr id="4" name="Fußzeilenplatzhalt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85911C74-81AF-42A0-A558-7F823BAFDF17}" type="slidenum">
              <a:rPr lang="de-DE" smtClean="0"/>
              <a:pPr/>
              <a:t>‹Nr.›</a:t>
            </a:fld>
            <a:endParaRPr lang="de-DE"/>
          </a:p>
        </p:txBody>
      </p:sp>
    </p:spTree>
    <p:extLst>
      <p:ext uri="{BB962C8B-B14F-4D97-AF65-F5344CB8AC3E}">
        <p14:creationId xmlns:p14="http://schemas.microsoft.com/office/powerpoint/2010/main" val="649554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5C3D387C-491B-42AE-8E4C-BFFEFEEB6441}" type="datetimeFigureOut">
              <a:rPr lang="de-DE" smtClean="0"/>
              <a:pPr/>
              <a:t>03.12.2023</a:t>
            </a:fld>
            <a:endParaRPr lang="de-DE"/>
          </a:p>
        </p:txBody>
      </p:sp>
      <p:sp>
        <p:nvSpPr>
          <p:cNvPr id="4" name="Folienbildplatzhalter 3"/>
          <p:cNvSpPr>
            <a:spLocks noGrp="1" noRot="1" noChangeAspect="1"/>
          </p:cNvSpPr>
          <p:nvPr>
            <p:ph type="sldImg" idx="2"/>
          </p:nvPr>
        </p:nvSpPr>
        <p:spPr>
          <a:xfrm>
            <a:off x="357188" y="744538"/>
            <a:ext cx="5954712"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EF35C2E0-F252-46D5-B885-671A3D99621B}" type="slidenum">
              <a:rPr lang="de-DE" smtClean="0"/>
              <a:pPr/>
              <a:t>‹Nr.›</a:t>
            </a:fld>
            <a:endParaRPr lang="de-DE"/>
          </a:p>
        </p:txBody>
      </p:sp>
    </p:spTree>
    <p:extLst>
      <p:ext uri="{BB962C8B-B14F-4D97-AF65-F5344CB8AC3E}">
        <p14:creationId xmlns:p14="http://schemas.microsoft.com/office/powerpoint/2010/main" val="2085549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F35C2E0-F252-46D5-B885-671A3D99621B}" type="slidenum">
              <a:rPr lang="de-DE" smtClean="0"/>
              <a:pPr/>
              <a:t>5</a:t>
            </a:fld>
            <a:endParaRPr lang="de-DE"/>
          </a:p>
        </p:txBody>
      </p:sp>
    </p:spTree>
    <p:extLst>
      <p:ext uri="{BB962C8B-B14F-4D97-AF65-F5344CB8AC3E}">
        <p14:creationId xmlns:p14="http://schemas.microsoft.com/office/powerpoint/2010/main" val="49061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F35C2E0-F252-46D5-B885-671A3D99621B}" type="slidenum">
              <a:rPr lang="de-DE" smtClean="0"/>
              <a:pPr/>
              <a:t>37</a:t>
            </a:fld>
            <a:endParaRPr lang="de-DE"/>
          </a:p>
        </p:txBody>
      </p:sp>
    </p:spTree>
    <p:extLst>
      <p:ext uri="{BB962C8B-B14F-4D97-AF65-F5344CB8AC3E}">
        <p14:creationId xmlns:p14="http://schemas.microsoft.com/office/powerpoint/2010/main" val="3965527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44" name="Grafik 43">
            <a:extLst>
              <a:ext uri="{FF2B5EF4-FFF2-40B4-BE49-F238E27FC236}">
                <a16:creationId xmlns:a16="http://schemas.microsoft.com/office/drawing/2014/main" id="{7FADE548-22E2-4652-B65C-55A3011679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861816"/>
            <a:ext cx="9144000" cy="1853184"/>
          </a:xfrm>
          <a:prstGeom prst="rect">
            <a:avLst/>
          </a:prstGeom>
        </p:spPr>
      </p:pic>
      <p:sp>
        <p:nvSpPr>
          <p:cNvPr id="19" name="Rechteck 18">
            <a:extLst>
              <a:ext uri="{FF2B5EF4-FFF2-40B4-BE49-F238E27FC236}">
                <a16:creationId xmlns:a16="http://schemas.microsoft.com/office/drawing/2014/main" id="{3E8D8D2F-EC28-43D4-8BCA-45B8CB7D5288}"/>
              </a:ext>
            </a:extLst>
          </p:cNvPr>
          <p:cNvSpPr/>
          <p:nvPr userDrawn="1"/>
        </p:nvSpPr>
        <p:spPr>
          <a:xfrm>
            <a:off x="0" y="0"/>
            <a:ext cx="9144000" cy="1849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idx="1" hasCustomPrompt="1"/>
          </p:nvPr>
        </p:nvSpPr>
        <p:spPr>
          <a:xfrm>
            <a:off x="540000" y="2620800"/>
            <a:ext cx="8064000" cy="461665"/>
          </a:xfrm>
          <a:prstGeom prst="rect">
            <a:avLst/>
          </a:prstGeom>
        </p:spPr>
        <p:txBody>
          <a:bodyPr anchor="t">
            <a:spAutoFit/>
          </a:bodyPr>
          <a:lstStyle>
            <a:lvl1pPr marL="0" indent="0" algn="ctr">
              <a:buNone/>
              <a:defRPr sz="2400" b="0">
                <a:solidFill>
                  <a:schemeClr val="tx1"/>
                </a:solidFill>
                <a:latin typeface="+mj-lt"/>
                <a:cs typeface="Arial" pitchFamily="34" charset="0"/>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0">
                <a:solidFill>
                  <a:schemeClr val="tx1">
                    <a:tint val="75000"/>
                  </a:schemeClr>
                </a:solidFill>
              </a:defRPr>
            </a:lvl4pPr>
            <a:lvl5pPr marL="1828782" indent="0">
              <a:buNone/>
              <a:defRPr sz="1400">
                <a:solidFill>
                  <a:schemeClr val="tx1">
                    <a:tint val="75000"/>
                  </a:schemeClr>
                </a:solidFill>
              </a:defRPr>
            </a:lvl5pPr>
            <a:lvl6pPr marL="2285978" indent="0">
              <a:buNone/>
              <a:defRPr sz="1400">
                <a:solidFill>
                  <a:schemeClr val="tx1">
                    <a:tint val="75000"/>
                  </a:schemeClr>
                </a:solidFill>
              </a:defRPr>
            </a:lvl6pPr>
            <a:lvl7pPr marL="2743173" indent="0">
              <a:buNone/>
              <a:defRPr sz="1400">
                <a:solidFill>
                  <a:schemeClr val="tx1">
                    <a:tint val="75000"/>
                  </a:schemeClr>
                </a:solidFill>
              </a:defRPr>
            </a:lvl7pPr>
            <a:lvl8pPr marL="3200368" indent="0">
              <a:buNone/>
              <a:defRPr sz="1400">
                <a:solidFill>
                  <a:schemeClr val="tx1">
                    <a:tint val="75000"/>
                  </a:schemeClr>
                </a:solidFill>
              </a:defRPr>
            </a:lvl8pPr>
            <a:lvl9pPr marL="3657563" indent="0">
              <a:buNone/>
              <a:defRPr sz="1400">
                <a:solidFill>
                  <a:schemeClr val="tx1">
                    <a:tint val="75000"/>
                  </a:schemeClr>
                </a:solidFill>
              </a:defRPr>
            </a:lvl9pPr>
          </a:lstStyle>
          <a:p>
            <a:pPr lvl="0"/>
            <a:r>
              <a:rPr lang="de-DE" dirty="0"/>
              <a:t>Untertitel der Präsentation</a:t>
            </a:r>
          </a:p>
        </p:txBody>
      </p:sp>
      <p:pic>
        <p:nvPicPr>
          <p:cNvPr id="14" name="Bildplatzhalter 5">
            <a:extLst>
              <a:ext uri="{FF2B5EF4-FFF2-40B4-BE49-F238E27FC236}">
                <a16:creationId xmlns:a16="http://schemas.microsoft.com/office/drawing/2014/main" id="{DDE80915-ED42-4BFD-A599-69F003DFAB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1880" y="180000"/>
            <a:ext cx="1994400" cy="729993"/>
          </a:xfrm>
          <a:prstGeom prst="rect">
            <a:avLst/>
          </a:prstGeom>
        </p:spPr>
      </p:pic>
      <p:sp>
        <p:nvSpPr>
          <p:cNvPr id="18" name="Rechteck 17">
            <a:extLst>
              <a:ext uri="{FF2B5EF4-FFF2-40B4-BE49-F238E27FC236}">
                <a16:creationId xmlns:a16="http://schemas.microsoft.com/office/drawing/2014/main" id="{4CB80D38-4042-4300-A59E-F8B4369517BD}"/>
              </a:ext>
            </a:extLst>
          </p:cNvPr>
          <p:cNvSpPr/>
          <p:nvPr userDrawn="1"/>
        </p:nvSpPr>
        <p:spPr>
          <a:xfrm>
            <a:off x="4032000" y="2332800"/>
            <a:ext cx="1080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itel 25">
            <a:extLst>
              <a:ext uri="{FF2B5EF4-FFF2-40B4-BE49-F238E27FC236}">
                <a16:creationId xmlns:a16="http://schemas.microsoft.com/office/drawing/2014/main" id="{CCEC6E14-539C-4A59-B1A3-A79EF8930438}"/>
              </a:ext>
            </a:extLst>
          </p:cNvPr>
          <p:cNvSpPr>
            <a:spLocks noGrp="1"/>
          </p:cNvSpPr>
          <p:nvPr>
            <p:ph type="title" hasCustomPrompt="1"/>
          </p:nvPr>
        </p:nvSpPr>
        <p:spPr>
          <a:xfrm>
            <a:off x="540000" y="1568843"/>
            <a:ext cx="8064000" cy="584775"/>
          </a:xfrm>
          <a:prstGeom prst="rect">
            <a:avLst/>
          </a:prstGeom>
        </p:spPr>
        <p:txBody>
          <a:bodyPr anchor="b" anchorCtr="0">
            <a:spAutoFit/>
          </a:bodyPr>
          <a:lstStyle>
            <a:lvl1pPr algn="ctr">
              <a:defRPr sz="3200" b="1"/>
            </a:lvl1pPr>
          </a:lstStyle>
          <a:p>
            <a:r>
              <a:rPr lang="de-DE" dirty="0"/>
              <a:t>Titel der Präsentation</a:t>
            </a:r>
          </a:p>
        </p:txBody>
      </p:sp>
      <p:pic>
        <p:nvPicPr>
          <p:cNvPr id="30" name="Grafik 29">
            <a:extLst>
              <a:ext uri="{FF2B5EF4-FFF2-40B4-BE49-F238E27FC236}">
                <a16:creationId xmlns:a16="http://schemas.microsoft.com/office/drawing/2014/main" id="{11B24FD8-EA7F-4D77-AA63-0DF4986BDDF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43200" y="4225772"/>
            <a:ext cx="1526343" cy="1080000"/>
          </a:xfrm>
          <a:prstGeom prst="rect">
            <a:avLst/>
          </a:prstGeom>
        </p:spPr>
      </p:pic>
      <p:pic>
        <p:nvPicPr>
          <p:cNvPr id="32" name="Grafik 31">
            <a:extLst>
              <a:ext uri="{FF2B5EF4-FFF2-40B4-BE49-F238E27FC236}">
                <a16:creationId xmlns:a16="http://schemas.microsoft.com/office/drawing/2014/main" id="{DA714912-188E-4830-AADF-70A1D530620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1520" y="4009628"/>
            <a:ext cx="2210852" cy="1440000"/>
          </a:xfrm>
          <a:prstGeom prst="rect">
            <a:avLst/>
          </a:prstGeom>
        </p:spPr>
      </p:pic>
      <p:sp>
        <p:nvSpPr>
          <p:cNvPr id="36" name="Textplatzhalter 35">
            <a:extLst>
              <a:ext uri="{FF2B5EF4-FFF2-40B4-BE49-F238E27FC236}">
                <a16:creationId xmlns:a16="http://schemas.microsoft.com/office/drawing/2014/main" id="{1A0AF4B4-313C-4B6E-91B2-19AEF60C0D3B}"/>
              </a:ext>
            </a:extLst>
          </p:cNvPr>
          <p:cNvSpPr>
            <a:spLocks noGrp="1"/>
          </p:cNvSpPr>
          <p:nvPr>
            <p:ph type="body" sz="quarter" idx="10" hasCustomPrompt="1"/>
          </p:nvPr>
        </p:nvSpPr>
        <p:spPr>
          <a:xfrm>
            <a:off x="540000" y="5400000"/>
            <a:ext cx="6840000" cy="260350"/>
          </a:xfrm>
          <a:prstGeom prst="rect">
            <a:avLst/>
          </a:prstGeom>
        </p:spPr>
        <p:txBody>
          <a:bodyPr lIns="0" rIns="90000">
            <a:noAutofit/>
          </a:bodyPr>
          <a:lstStyle>
            <a:lvl1pPr marL="0" indent="0">
              <a:buNone/>
              <a:defRPr sz="1200">
                <a:solidFill>
                  <a:schemeClr val="bg2"/>
                </a:solidFill>
              </a:defRPr>
            </a:lvl1pPr>
            <a:lvl2pPr>
              <a:defRPr sz="1200"/>
            </a:lvl2pPr>
            <a:lvl3pPr>
              <a:defRPr sz="1200"/>
            </a:lvl3pPr>
            <a:lvl4pPr>
              <a:defRPr sz="1200"/>
            </a:lvl4pPr>
            <a:lvl5pPr>
              <a:defRPr sz="1200"/>
            </a:lvl5pPr>
          </a:lstStyle>
          <a:p>
            <a:pPr lvl="0"/>
            <a:r>
              <a:rPr lang="de-DE" dirty="0"/>
              <a:t>Autor/in</a:t>
            </a:r>
          </a:p>
        </p:txBody>
      </p:sp>
      <p:sp>
        <p:nvSpPr>
          <p:cNvPr id="37" name="Textplatzhalter 35">
            <a:extLst>
              <a:ext uri="{FF2B5EF4-FFF2-40B4-BE49-F238E27FC236}">
                <a16:creationId xmlns:a16="http://schemas.microsoft.com/office/drawing/2014/main" id="{02CE6A65-FDF3-4882-ADD6-D8F559491E0C}"/>
              </a:ext>
            </a:extLst>
          </p:cNvPr>
          <p:cNvSpPr>
            <a:spLocks noGrp="1"/>
          </p:cNvSpPr>
          <p:nvPr>
            <p:ph type="body" sz="quarter" idx="11" hasCustomPrompt="1"/>
          </p:nvPr>
        </p:nvSpPr>
        <p:spPr>
          <a:xfrm>
            <a:off x="7520400" y="5400000"/>
            <a:ext cx="1080000" cy="260350"/>
          </a:xfrm>
          <a:prstGeom prst="rect">
            <a:avLst/>
          </a:prstGeom>
        </p:spPr>
        <p:txBody>
          <a:bodyPr lIns="90000" rIns="0">
            <a:noAutofit/>
          </a:bodyPr>
          <a:lstStyle>
            <a:lvl1pPr marL="0" indent="0" algn="r">
              <a:buNone/>
              <a:defRPr sz="1200">
                <a:solidFill>
                  <a:schemeClr val="bg2"/>
                </a:solidFill>
              </a:defRPr>
            </a:lvl1pPr>
            <a:lvl2pPr>
              <a:defRPr sz="1200"/>
            </a:lvl2pPr>
            <a:lvl3pPr>
              <a:defRPr sz="1200"/>
            </a:lvl3pPr>
            <a:lvl4pPr>
              <a:defRPr sz="1200"/>
            </a:lvl4pPr>
            <a:lvl5pPr>
              <a:defRPr sz="1200"/>
            </a:lvl5pPr>
          </a:lstStyle>
          <a:p>
            <a:pPr lvl="0"/>
            <a:r>
              <a:rPr lang="de-DE" dirty="0"/>
              <a:t>TT.MM.JJJJ</a:t>
            </a:r>
          </a:p>
        </p:txBody>
      </p:sp>
      <p:cxnSp>
        <p:nvCxnSpPr>
          <p:cNvPr id="34" name="Gerader Verbinder 33">
            <a:extLst>
              <a:ext uri="{FF2B5EF4-FFF2-40B4-BE49-F238E27FC236}">
                <a16:creationId xmlns:a16="http://schemas.microsoft.com/office/drawing/2014/main" id="{8C9CA3AF-D436-4D77-B3BD-2AFF665EA723}"/>
              </a:ext>
            </a:extLst>
          </p:cNvPr>
          <p:cNvCxnSpPr/>
          <p:nvPr userDrawn="1"/>
        </p:nvCxnSpPr>
        <p:spPr>
          <a:xfrm>
            <a:off x="540000" y="5364000"/>
            <a:ext cx="8064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39" name="Grafik 38">
            <a:extLst>
              <a:ext uri="{FF2B5EF4-FFF2-40B4-BE49-F238E27FC236}">
                <a16:creationId xmlns:a16="http://schemas.microsoft.com/office/drawing/2014/main" id="{7196BDC5-E56D-48CA-BA7B-4CB27DB30C8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37681" y="4284000"/>
            <a:ext cx="1268639" cy="900000"/>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zeichnis">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7DED50CA-24D6-4C5B-8108-8C681EB67500}"/>
              </a:ext>
            </a:extLst>
          </p:cNvPr>
          <p:cNvSpPr>
            <a:spLocks noGrp="1"/>
          </p:cNvSpPr>
          <p:nvPr>
            <p:ph type="body" sz="quarter" idx="13" hasCustomPrompt="1"/>
          </p:nvPr>
        </p:nvSpPr>
        <p:spPr>
          <a:xfrm>
            <a:off x="540000" y="1279140"/>
            <a:ext cx="8064000" cy="468000"/>
          </a:xfrm>
          <a:prstGeom prst="roundRect">
            <a:avLst>
              <a:gd name="adj" fmla="val 50000"/>
            </a:avLst>
          </a:prstGeom>
          <a:solidFill>
            <a:schemeClr val="accent2"/>
          </a:solidFill>
        </p:spPr>
        <p:txBody>
          <a:bodyPr tIns="46800" bIns="46800" anchor="ctr">
            <a:noAutofit/>
          </a:bodyPr>
          <a:lstStyle>
            <a:lvl1pPr marL="0" indent="0">
              <a:buNone/>
              <a:defRPr sz="1800"/>
            </a:lvl1pPr>
            <a:lvl2pPr marL="457196" indent="0">
              <a:buNone/>
              <a:defRPr sz="1800"/>
            </a:lvl2pPr>
          </a:lstStyle>
          <a:p>
            <a:pPr lvl="1"/>
            <a:r>
              <a:rPr lang="de-DE" dirty="0"/>
              <a:t>Gliederungspunkt</a:t>
            </a:r>
          </a:p>
        </p:txBody>
      </p:sp>
      <p:sp>
        <p:nvSpPr>
          <p:cNvPr id="3" name="Foliennummernplatzhalter 2">
            <a:extLst>
              <a:ext uri="{FF2B5EF4-FFF2-40B4-BE49-F238E27FC236}">
                <a16:creationId xmlns:a16="http://schemas.microsoft.com/office/drawing/2014/main" id="{AA7F189C-466C-4083-A97F-80800F99B95A}"/>
              </a:ext>
            </a:extLst>
          </p:cNvPr>
          <p:cNvSpPr>
            <a:spLocks noGrp="1"/>
          </p:cNvSpPr>
          <p:nvPr>
            <p:ph type="sldNum" sz="quarter" idx="10"/>
          </p:nvPr>
        </p:nvSpPr>
        <p:spPr/>
        <p:txBody>
          <a:bodyPr/>
          <a:lstStyle/>
          <a:p>
            <a:fld id="{A00B5715-69A1-45E9-97CE-CCAC874F92ED}" type="slidenum">
              <a:rPr lang="de-DE" smtClean="0"/>
              <a:pPr/>
              <a:t>‹Nr.›</a:t>
            </a:fld>
            <a:endParaRPr lang="de-DE"/>
          </a:p>
        </p:txBody>
      </p:sp>
      <p:sp>
        <p:nvSpPr>
          <p:cNvPr id="6" name="Textplatzhalter 5">
            <a:extLst>
              <a:ext uri="{FF2B5EF4-FFF2-40B4-BE49-F238E27FC236}">
                <a16:creationId xmlns:a16="http://schemas.microsoft.com/office/drawing/2014/main" id="{0F9F749E-CD74-4CD5-884B-271E9B9C6B8A}"/>
              </a:ext>
            </a:extLst>
          </p:cNvPr>
          <p:cNvSpPr>
            <a:spLocks noGrp="1"/>
          </p:cNvSpPr>
          <p:nvPr>
            <p:ph type="body" sz="quarter" idx="12" hasCustomPrompt="1"/>
          </p:nvPr>
        </p:nvSpPr>
        <p:spPr>
          <a:xfrm>
            <a:off x="683568" y="1278000"/>
            <a:ext cx="288925" cy="468000"/>
          </a:xfrm>
          <a:prstGeom prst="rect">
            <a:avLst/>
          </a:prstGeom>
        </p:spPr>
        <p:txBody>
          <a:bodyPr anchor="ctr" anchorCtr="0">
            <a:noAutofit/>
          </a:bodyPr>
          <a:lstStyle>
            <a:lvl1pPr marL="0" indent="0">
              <a:buNone/>
              <a:defRPr sz="1800"/>
            </a:lvl1pPr>
          </a:lstStyle>
          <a:p>
            <a:pPr lvl="0"/>
            <a:r>
              <a:rPr lang="de-DE" dirty="0"/>
              <a:t>1</a:t>
            </a:r>
          </a:p>
        </p:txBody>
      </p:sp>
      <p:sp>
        <p:nvSpPr>
          <p:cNvPr id="12" name="Textplatzhalter 9">
            <a:extLst>
              <a:ext uri="{FF2B5EF4-FFF2-40B4-BE49-F238E27FC236}">
                <a16:creationId xmlns:a16="http://schemas.microsoft.com/office/drawing/2014/main" id="{C2D6088D-E467-4CB6-BB35-F749A3AB0AD6}"/>
              </a:ext>
            </a:extLst>
          </p:cNvPr>
          <p:cNvSpPr>
            <a:spLocks noGrp="1"/>
          </p:cNvSpPr>
          <p:nvPr>
            <p:ph type="body" sz="quarter" idx="14" hasCustomPrompt="1"/>
          </p:nvPr>
        </p:nvSpPr>
        <p:spPr>
          <a:xfrm>
            <a:off x="546127" y="1873794"/>
            <a:ext cx="8064000" cy="468000"/>
          </a:xfrm>
          <a:prstGeom prst="roundRect">
            <a:avLst>
              <a:gd name="adj" fmla="val 50000"/>
            </a:avLst>
          </a:prstGeom>
          <a:solidFill>
            <a:schemeClr val="accent2"/>
          </a:solidFill>
        </p:spPr>
        <p:txBody>
          <a:bodyPr tIns="46800" bIns="46800" anchor="ctr">
            <a:noAutofit/>
          </a:bodyPr>
          <a:lstStyle>
            <a:lvl1pPr marL="0" indent="0">
              <a:buNone/>
              <a:defRPr sz="1800"/>
            </a:lvl1pPr>
            <a:lvl2pPr marL="457196" indent="0">
              <a:buNone/>
              <a:defRPr sz="1800"/>
            </a:lvl2pPr>
          </a:lstStyle>
          <a:p>
            <a:pPr lvl="1"/>
            <a:r>
              <a:rPr lang="de-DE" dirty="0"/>
              <a:t>Gliederungspunkt</a:t>
            </a:r>
          </a:p>
        </p:txBody>
      </p:sp>
      <p:sp>
        <p:nvSpPr>
          <p:cNvPr id="13" name="Textplatzhalter 5">
            <a:extLst>
              <a:ext uri="{FF2B5EF4-FFF2-40B4-BE49-F238E27FC236}">
                <a16:creationId xmlns:a16="http://schemas.microsoft.com/office/drawing/2014/main" id="{26B4E8DB-39AF-4475-93FE-E981C87E56C4}"/>
              </a:ext>
            </a:extLst>
          </p:cNvPr>
          <p:cNvSpPr>
            <a:spLocks noGrp="1"/>
          </p:cNvSpPr>
          <p:nvPr>
            <p:ph type="body" sz="quarter" idx="15" hasCustomPrompt="1"/>
          </p:nvPr>
        </p:nvSpPr>
        <p:spPr>
          <a:xfrm>
            <a:off x="689695" y="1875600"/>
            <a:ext cx="288925" cy="468000"/>
          </a:xfrm>
          <a:prstGeom prst="rect">
            <a:avLst/>
          </a:prstGeom>
        </p:spPr>
        <p:txBody>
          <a:bodyPr anchor="ctr" anchorCtr="0">
            <a:noAutofit/>
          </a:bodyPr>
          <a:lstStyle>
            <a:lvl1pPr marL="0" indent="0">
              <a:buNone/>
              <a:defRPr sz="1800"/>
            </a:lvl1pPr>
          </a:lstStyle>
          <a:p>
            <a:pPr lvl="0"/>
            <a:r>
              <a:rPr lang="de-DE" dirty="0"/>
              <a:t>2</a:t>
            </a:r>
          </a:p>
        </p:txBody>
      </p:sp>
      <p:sp>
        <p:nvSpPr>
          <p:cNvPr id="14" name="Textplatzhalter 9">
            <a:extLst>
              <a:ext uri="{FF2B5EF4-FFF2-40B4-BE49-F238E27FC236}">
                <a16:creationId xmlns:a16="http://schemas.microsoft.com/office/drawing/2014/main" id="{53E8BF50-F9DB-4B9A-A722-976907AB2AB4}"/>
              </a:ext>
            </a:extLst>
          </p:cNvPr>
          <p:cNvSpPr>
            <a:spLocks noGrp="1"/>
          </p:cNvSpPr>
          <p:nvPr>
            <p:ph type="body" sz="quarter" idx="16" hasCustomPrompt="1"/>
          </p:nvPr>
        </p:nvSpPr>
        <p:spPr>
          <a:xfrm>
            <a:off x="533923" y="2468448"/>
            <a:ext cx="8064000" cy="468000"/>
          </a:xfrm>
          <a:prstGeom prst="roundRect">
            <a:avLst>
              <a:gd name="adj" fmla="val 50000"/>
            </a:avLst>
          </a:prstGeom>
          <a:solidFill>
            <a:schemeClr val="accent2"/>
          </a:solidFill>
        </p:spPr>
        <p:txBody>
          <a:bodyPr tIns="46800" bIns="46800" anchor="ctr">
            <a:noAutofit/>
          </a:bodyPr>
          <a:lstStyle>
            <a:lvl1pPr marL="0" indent="0">
              <a:buNone/>
              <a:defRPr sz="1800"/>
            </a:lvl1pPr>
            <a:lvl2pPr marL="457196" indent="0">
              <a:buNone/>
              <a:defRPr sz="1800"/>
            </a:lvl2pPr>
          </a:lstStyle>
          <a:p>
            <a:pPr lvl="1"/>
            <a:r>
              <a:rPr lang="de-DE" dirty="0"/>
              <a:t>Gliederungspunkt</a:t>
            </a:r>
          </a:p>
        </p:txBody>
      </p:sp>
      <p:sp>
        <p:nvSpPr>
          <p:cNvPr id="15" name="Textplatzhalter 5">
            <a:extLst>
              <a:ext uri="{FF2B5EF4-FFF2-40B4-BE49-F238E27FC236}">
                <a16:creationId xmlns:a16="http://schemas.microsoft.com/office/drawing/2014/main" id="{2716E72A-8B6B-4DED-9679-21E5CF156841}"/>
              </a:ext>
            </a:extLst>
          </p:cNvPr>
          <p:cNvSpPr>
            <a:spLocks noGrp="1"/>
          </p:cNvSpPr>
          <p:nvPr>
            <p:ph type="body" sz="quarter" idx="17" hasCustomPrompt="1"/>
          </p:nvPr>
        </p:nvSpPr>
        <p:spPr>
          <a:xfrm>
            <a:off x="677491" y="2469600"/>
            <a:ext cx="288925" cy="468000"/>
          </a:xfrm>
          <a:prstGeom prst="rect">
            <a:avLst/>
          </a:prstGeom>
        </p:spPr>
        <p:txBody>
          <a:bodyPr anchor="ctr" anchorCtr="0">
            <a:noAutofit/>
          </a:bodyPr>
          <a:lstStyle>
            <a:lvl1pPr marL="0" indent="0">
              <a:buNone/>
              <a:defRPr sz="1800"/>
            </a:lvl1pPr>
          </a:lstStyle>
          <a:p>
            <a:pPr lvl="0"/>
            <a:r>
              <a:rPr lang="de-DE" dirty="0"/>
              <a:t>3</a:t>
            </a:r>
          </a:p>
        </p:txBody>
      </p:sp>
      <p:sp>
        <p:nvSpPr>
          <p:cNvPr id="16" name="Textplatzhalter 9">
            <a:extLst>
              <a:ext uri="{FF2B5EF4-FFF2-40B4-BE49-F238E27FC236}">
                <a16:creationId xmlns:a16="http://schemas.microsoft.com/office/drawing/2014/main" id="{174EE315-EAF7-45B4-A376-3EAD61D0D90F}"/>
              </a:ext>
            </a:extLst>
          </p:cNvPr>
          <p:cNvSpPr>
            <a:spLocks noGrp="1"/>
          </p:cNvSpPr>
          <p:nvPr>
            <p:ph type="body" sz="quarter" idx="18" hasCustomPrompt="1"/>
          </p:nvPr>
        </p:nvSpPr>
        <p:spPr>
          <a:xfrm>
            <a:off x="533923" y="3063102"/>
            <a:ext cx="8064000" cy="468000"/>
          </a:xfrm>
          <a:prstGeom prst="roundRect">
            <a:avLst>
              <a:gd name="adj" fmla="val 50000"/>
            </a:avLst>
          </a:prstGeom>
          <a:solidFill>
            <a:schemeClr val="accent2"/>
          </a:solidFill>
        </p:spPr>
        <p:txBody>
          <a:bodyPr tIns="46800" bIns="46800" anchor="ctr">
            <a:noAutofit/>
          </a:bodyPr>
          <a:lstStyle>
            <a:lvl1pPr marL="0" indent="0">
              <a:buNone/>
              <a:defRPr sz="1800"/>
            </a:lvl1pPr>
            <a:lvl2pPr marL="457196" indent="0">
              <a:buNone/>
              <a:defRPr sz="1800"/>
            </a:lvl2pPr>
          </a:lstStyle>
          <a:p>
            <a:pPr lvl="1"/>
            <a:r>
              <a:rPr lang="de-DE" dirty="0"/>
              <a:t>Gliederungspunkt</a:t>
            </a:r>
          </a:p>
        </p:txBody>
      </p:sp>
      <p:sp>
        <p:nvSpPr>
          <p:cNvPr id="17" name="Textplatzhalter 5">
            <a:extLst>
              <a:ext uri="{FF2B5EF4-FFF2-40B4-BE49-F238E27FC236}">
                <a16:creationId xmlns:a16="http://schemas.microsoft.com/office/drawing/2014/main" id="{4D7FEF60-A142-4AAC-80B7-63F8A141A948}"/>
              </a:ext>
            </a:extLst>
          </p:cNvPr>
          <p:cNvSpPr>
            <a:spLocks noGrp="1"/>
          </p:cNvSpPr>
          <p:nvPr>
            <p:ph type="body" sz="quarter" idx="19" hasCustomPrompt="1"/>
          </p:nvPr>
        </p:nvSpPr>
        <p:spPr>
          <a:xfrm>
            <a:off x="677491" y="3063600"/>
            <a:ext cx="288925" cy="468000"/>
          </a:xfrm>
          <a:prstGeom prst="rect">
            <a:avLst/>
          </a:prstGeom>
        </p:spPr>
        <p:txBody>
          <a:bodyPr anchor="ctr" anchorCtr="0">
            <a:noAutofit/>
          </a:bodyPr>
          <a:lstStyle>
            <a:lvl1pPr marL="0" indent="0">
              <a:buNone/>
              <a:defRPr sz="1800"/>
            </a:lvl1pPr>
          </a:lstStyle>
          <a:p>
            <a:pPr lvl="0"/>
            <a:r>
              <a:rPr lang="de-DE" dirty="0"/>
              <a:t>4</a:t>
            </a:r>
          </a:p>
        </p:txBody>
      </p:sp>
      <p:sp>
        <p:nvSpPr>
          <p:cNvPr id="18" name="Textplatzhalter 9">
            <a:extLst>
              <a:ext uri="{FF2B5EF4-FFF2-40B4-BE49-F238E27FC236}">
                <a16:creationId xmlns:a16="http://schemas.microsoft.com/office/drawing/2014/main" id="{AF23FAC8-8533-4EA3-970F-5F46593BDA01}"/>
              </a:ext>
            </a:extLst>
          </p:cNvPr>
          <p:cNvSpPr>
            <a:spLocks noGrp="1"/>
          </p:cNvSpPr>
          <p:nvPr>
            <p:ph type="body" sz="quarter" idx="20" hasCustomPrompt="1"/>
          </p:nvPr>
        </p:nvSpPr>
        <p:spPr>
          <a:xfrm>
            <a:off x="533923" y="3657756"/>
            <a:ext cx="8064000" cy="468000"/>
          </a:xfrm>
          <a:prstGeom prst="roundRect">
            <a:avLst>
              <a:gd name="adj" fmla="val 50000"/>
            </a:avLst>
          </a:prstGeom>
          <a:solidFill>
            <a:schemeClr val="accent2"/>
          </a:solidFill>
        </p:spPr>
        <p:txBody>
          <a:bodyPr tIns="46800" bIns="46800" anchor="ctr">
            <a:noAutofit/>
          </a:bodyPr>
          <a:lstStyle>
            <a:lvl1pPr marL="0" indent="0">
              <a:buNone/>
              <a:defRPr sz="1800"/>
            </a:lvl1pPr>
            <a:lvl2pPr marL="457196" indent="0">
              <a:buNone/>
              <a:defRPr sz="1800"/>
            </a:lvl2pPr>
          </a:lstStyle>
          <a:p>
            <a:pPr lvl="1"/>
            <a:r>
              <a:rPr lang="de-DE" dirty="0"/>
              <a:t>Gliederungspunkt</a:t>
            </a:r>
          </a:p>
        </p:txBody>
      </p:sp>
      <p:sp>
        <p:nvSpPr>
          <p:cNvPr id="19" name="Textplatzhalter 5">
            <a:extLst>
              <a:ext uri="{FF2B5EF4-FFF2-40B4-BE49-F238E27FC236}">
                <a16:creationId xmlns:a16="http://schemas.microsoft.com/office/drawing/2014/main" id="{C61FF141-D1A2-49F2-9502-229A1921ACC8}"/>
              </a:ext>
            </a:extLst>
          </p:cNvPr>
          <p:cNvSpPr>
            <a:spLocks noGrp="1"/>
          </p:cNvSpPr>
          <p:nvPr>
            <p:ph type="body" sz="quarter" idx="21" hasCustomPrompt="1"/>
          </p:nvPr>
        </p:nvSpPr>
        <p:spPr>
          <a:xfrm>
            <a:off x="677491" y="3657600"/>
            <a:ext cx="288925" cy="468000"/>
          </a:xfrm>
          <a:prstGeom prst="rect">
            <a:avLst/>
          </a:prstGeom>
        </p:spPr>
        <p:txBody>
          <a:bodyPr anchor="ctr" anchorCtr="0">
            <a:noAutofit/>
          </a:bodyPr>
          <a:lstStyle>
            <a:lvl1pPr marL="0" indent="0">
              <a:buNone/>
              <a:defRPr sz="1800"/>
            </a:lvl1pPr>
          </a:lstStyle>
          <a:p>
            <a:pPr lvl="0"/>
            <a:r>
              <a:rPr lang="de-DE" dirty="0"/>
              <a:t>5</a:t>
            </a:r>
          </a:p>
        </p:txBody>
      </p:sp>
      <p:sp>
        <p:nvSpPr>
          <p:cNvPr id="20" name="Textplatzhalter 9">
            <a:extLst>
              <a:ext uri="{FF2B5EF4-FFF2-40B4-BE49-F238E27FC236}">
                <a16:creationId xmlns:a16="http://schemas.microsoft.com/office/drawing/2014/main" id="{DF90F5E6-78B4-4A8D-B5A3-8278977F6612}"/>
              </a:ext>
            </a:extLst>
          </p:cNvPr>
          <p:cNvSpPr>
            <a:spLocks noGrp="1"/>
          </p:cNvSpPr>
          <p:nvPr>
            <p:ph type="body" sz="quarter" idx="22" hasCustomPrompt="1"/>
          </p:nvPr>
        </p:nvSpPr>
        <p:spPr>
          <a:xfrm>
            <a:off x="546127" y="4252410"/>
            <a:ext cx="8064000" cy="468000"/>
          </a:xfrm>
          <a:prstGeom prst="roundRect">
            <a:avLst>
              <a:gd name="adj" fmla="val 50000"/>
            </a:avLst>
          </a:prstGeom>
          <a:solidFill>
            <a:schemeClr val="accent4"/>
          </a:solidFill>
        </p:spPr>
        <p:txBody>
          <a:bodyPr tIns="46800" bIns="46800" anchor="ctr">
            <a:noAutofit/>
          </a:bodyPr>
          <a:lstStyle>
            <a:lvl1pPr marL="0" indent="0">
              <a:buNone/>
              <a:defRPr sz="1800"/>
            </a:lvl1pPr>
            <a:lvl2pPr marL="457196" indent="0">
              <a:buNone/>
              <a:defRPr sz="1800"/>
            </a:lvl2pPr>
          </a:lstStyle>
          <a:p>
            <a:pPr lvl="1"/>
            <a:r>
              <a:rPr lang="de-DE" dirty="0"/>
              <a:t>Gliederungspunkt</a:t>
            </a:r>
          </a:p>
        </p:txBody>
      </p:sp>
      <p:sp>
        <p:nvSpPr>
          <p:cNvPr id="21" name="Textplatzhalter 5">
            <a:extLst>
              <a:ext uri="{FF2B5EF4-FFF2-40B4-BE49-F238E27FC236}">
                <a16:creationId xmlns:a16="http://schemas.microsoft.com/office/drawing/2014/main" id="{685D42B7-C31F-4EAC-BE95-6BF84146CA53}"/>
              </a:ext>
            </a:extLst>
          </p:cNvPr>
          <p:cNvSpPr>
            <a:spLocks noGrp="1"/>
          </p:cNvSpPr>
          <p:nvPr>
            <p:ph type="body" sz="quarter" idx="23" hasCustomPrompt="1"/>
          </p:nvPr>
        </p:nvSpPr>
        <p:spPr>
          <a:xfrm>
            <a:off x="689695" y="4251600"/>
            <a:ext cx="288925" cy="468000"/>
          </a:xfrm>
          <a:prstGeom prst="rect">
            <a:avLst/>
          </a:prstGeom>
        </p:spPr>
        <p:txBody>
          <a:bodyPr anchor="ctr" anchorCtr="0">
            <a:noAutofit/>
          </a:bodyPr>
          <a:lstStyle>
            <a:lvl1pPr marL="0" indent="0">
              <a:buNone/>
              <a:defRPr sz="1800"/>
            </a:lvl1pPr>
          </a:lstStyle>
          <a:p>
            <a:pPr lvl="0"/>
            <a:r>
              <a:rPr lang="de-DE" dirty="0"/>
              <a:t>6</a:t>
            </a:r>
          </a:p>
        </p:txBody>
      </p:sp>
      <p:sp>
        <p:nvSpPr>
          <p:cNvPr id="22" name="Titel 1">
            <a:extLst>
              <a:ext uri="{FF2B5EF4-FFF2-40B4-BE49-F238E27FC236}">
                <a16:creationId xmlns:a16="http://schemas.microsoft.com/office/drawing/2014/main" id="{B13DA7AA-2BE5-48C5-9A11-37E4EED52D97}"/>
              </a:ext>
            </a:extLst>
          </p:cNvPr>
          <p:cNvSpPr>
            <a:spLocks noGrp="1"/>
          </p:cNvSpPr>
          <p:nvPr>
            <p:ph type="title" hasCustomPrompt="1"/>
          </p:nvPr>
        </p:nvSpPr>
        <p:spPr>
          <a:xfrm>
            <a:off x="1619672" y="49188"/>
            <a:ext cx="6134728" cy="707886"/>
          </a:xfrm>
          <a:prstGeom prst="rect">
            <a:avLst/>
          </a:prstGeom>
        </p:spPr>
        <p:txBody>
          <a:bodyPr wrap="square" anchor="ctr" anchorCtr="0">
            <a:noAutofit/>
          </a:bodyPr>
          <a:lstStyle>
            <a:lvl1pPr algn="ctr">
              <a:defRPr sz="2000" b="1"/>
            </a:lvl1pPr>
          </a:lstStyle>
          <a:p>
            <a:r>
              <a:rPr lang="de-DE" dirty="0"/>
              <a:t>Inhaltsverzeichnis</a:t>
            </a:r>
          </a:p>
        </p:txBody>
      </p:sp>
    </p:spTree>
    <p:extLst>
      <p:ext uri="{BB962C8B-B14F-4D97-AF65-F5344CB8AC3E}">
        <p14:creationId xmlns:p14="http://schemas.microsoft.com/office/powerpoint/2010/main" val="374646893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Tex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A7F189C-466C-4083-A97F-80800F99B95A}"/>
              </a:ext>
            </a:extLst>
          </p:cNvPr>
          <p:cNvSpPr>
            <a:spLocks noGrp="1"/>
          </p:cNvSpPr>
          <p:nvPr>
            <p:ph type="sldNum" sz="quarter" idx="10"/>
          </p:nvPr>
        </p:nvSpPr>
        <p:spPr/>
        <p:txBody>
          <a:bodyPr/>
          <a:lstStyle/>
          <a:p>
            <a:fld id="{A00B5715-69A1-45E9-97CE-CCAC874F92ED}" type="slidenum">
              <a:rPr lang="de-DE" smtClean="0"/>
              <a:pPr/>
              <a:t>‹Nr.›</a:t>
            </a:fld>
            <a:endParaRPr lang="de-DE"/>
          </a:p>
        </p:txBody>
      </p:sp>
      <p:sp>
        <p:nvSpPr>
          <p:cNvPr id="5" name="Textplatzhalter 4">
            <a:extLst>
              <a:ext uri="{FF2B5EF4-FFF2-40B4-BE49-F238E27FC236}">
                <a16:creationId xmlns:a16="http://schemas.microsoft.com/office/drawing/2014/main" id="{95B7885C-9123-4FC7-98E9-2FECB4AEBBB3}"/>
              </a:ext>
            </a:extLst>
          </p:cNvPr>
          <p:cNvSpPr>
            <a:spLocks noGrp="1"/>
          </p:cNvSpPr>
          <p:nvPr>
            <p:ph type="body" sz="quarter" idx="11"/>
          </p:nvPr>
        </p:nvSpPr>
        <p:spPr>
          <a:xfrm>
            <a:off x="540000" y="1129308"/>
            <a:ext cx="8064000" cy="3888432"/>
          </a:xfrm>
          <a:prstGeom prst="rect">
            <a:avLst/>
          </a:prstGeom>
        </p:spPr>
        <p:txBody>
          <a:bodyPr>
            <a:normAutofit/>
          </a:bodyPr>
          <a:lstStyle>
            <a:lvl1pPr marL="342900" indent="-342900">
              <a:buClr>
                <a:schemeClr val="accent1"/>
              </a:buClr>
              <a:buFont typeface="Arial" panose="020B0604020202020204" pitchFamily="34" charset="0"/>
              <a:buChar char="•"/>
              <a:defRPr sz="2000"/>
            </a:lvl1pPr>
            <a:lvl2pPr marL="720000" indent="-360000">
              <a:buClr>
                <a:schemeClr val="accent1"/>
              </a:buClr>
              <a:buFont typeface="Courier New" panose="02070309020205020404" pitchFamily="49" charset="0"/>
              <a:buChar char="o"/>
              <a:defRPr sz="1800"/>
            </a:lvl2pPr>
            <a:lvl3pPr marL="1005750" indent="-285750">
              <a:buClr>
                <a:schemeClr val="accent1"/>
              </a:buClr>
              <a:buFont typeface="Wingdings" panose="05000000000000000000" pitchFamily="2" charset="2"/>
              <a:buChar char="§"/>
              <a:defRPr sz="1600"/>
            </a:lvl3pPr>
            <a:lvl4pPr marL="1371587" indent="0">
              <a:buClr>
                <a:schemeClr val="accent1"/>
              </a:buClr>
              <a:buFont typeface="Arial" panose="020B0604020202020204" pitchFamily="34" charset="0"/>
              <a:buNone/>
              <a:defRPr/>
            </a:lvl4pPr>
            <a:lvl5pPr marL="2285982" indent="-457200">
              <a:buClr>
                <a:schemeClr val="accent1"/>
              </a:buClr>
              <a:buFont typeface="Arial" panose="020B0604020202020204" pitchFamily="34" charset="0"/>
              <a:buChar char="•"/>
              <a:defRPr/>
            </a:lvl5pPr>
          </a:lstStyle>
          <a:p>
            <a:pPr lvl="0"/>
            <a:r>
              <a:rPr lang="de-DE"/>
              <a:t>Mastertextformat bearbeiten</a:t>
            </a:r>
          </a:p>
          <a:p>
            <a:pPr lvl="1"/>
            <a:r>
              <a:rPr lang="de-DE"/>
              <a:t>Zweite Ebene</a:t>
            </a:r>
          </a:p>
          <a:p>
            <a:pPr lvl="2"/>
            <a:r>
              <a:rPr lang="de-DE"/>
              <a:t>Dritte Ebene</a:t>
            </a:r>
          </a:p>
        </p:txBody>
      </p:sp>
      <p:sp>
        <p:nvSpPr>
          <p:cNvPr id="6" name="Titel 1">
            <a:extLst>
              <a:ext uri="{FF2B5EF4-FFF2-40B4-BE49-F238E27FC236}">
                <a16:creationId xmlns:a16="http://schemas.microsoft.com/office/drawing/2014/main" id="{60633A70-6221-4AD7-961C-7BA4B075B122}"/>
              </a:ext>
            </a:extLst>
          </p:cNvPr>
          <p:cNvSpPr>
            <a:spLocks noGrp="1"/>
          </p:cNvSpPr>
          <p:nvPr>
            <p:ph type="title" hasCustomPrompt="1"/>
          </p:nvPr>
        </p:nvSpPr>
        <p:spPr>
          <a:xfrm>
            <a:off x="1619672" y="49188"/>
            <a:ext cx="6134728" cy="707886"/>
          </a:xfrm>
          <a:prstGeom prst="rect">
            <a:avLst/>
          </a:prstGeom>
        </p:spPr>
        <p:txBody>
          <a:bodyPr wrap="square" anchor="ctr" anchorCtr="0">
            <a:noAutofit/>
          </a:bodyPr>
          <a:lstStyle>
            <a:lvl1pPr algn="ctr">
              <a:defRPr sz="2000" b="1"/>
            </a:lvl1pPr>
          </a:lstStyle>
          <a:p>
            <a:r>
              <a:rPr lang="de-DE" dirty="0"/>
              <a:t>Titel der Folie</a:t>
            </a:r>
          </a:p>
        </p:txBody>
      </p:sp>
    </p:spTree>
    <p:extLst>
      <p:ext uri="{BB962C8B-B14F-4D97-AF65-F5344CB8AC3E}">
        <p14:creationId xmlns:p14="http://schemas.microsoft.com/office/powerpoint/2010/main" val="105534707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mit Objek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A7F189C-466C-4083-A97F-80800F99B95A}"/>
              </a:ext>
            </a:extLst>
          </p:cNvPr>
          <p:cNvSpPr>
            <a:spLocks noGrp="1"/>
          </p:cNvSpPr>
          <p:nvPr>
            <p:ph type="sldNum" sz="quarter" idx="10"/>
          </p:nvPr>
        </p:nvSpPr>
        <p:spPr/>
        <p:txBody>
          <a:bodyPr/>
          <a:lstStyle/>
          <a:p>
            <a:fld id="{A00B5715-69A1-45E9-97CE-CCAC874F92ED}" type="slidenum">
              <a:rPr lang="de-DE" smtClean="0"/>
              <a:pPr/>
              <a:t>‹Nr.›</a:t>
            </a:fld>
            <a:endParaRPr lang="de-DE" dirty="0"/>
          </a:p>
        </p:txBody>
      </p:sp>
      <p:sp>
        <p:nvSpPr>
          <p:cNvPr id="5" name="Textplatzhalter 4">
            <a:extLst>
              <a:ext uri="{FF2B5EF4-FFF2-40B4-BE49-F238E27FC236}">
                <a16:creationId xmlns:a16="http://schemas.microsoft.com/office/drawing/2014/main" id="{95B7885C-9123-4FC7-98E9-2FECB4AEBBB3}"/>
              </a:ext>
            </a:extLst>
          </p:cNvPr>
          <p:cNvSpPr>
            <a:spLocks noGrp="1"/>
          </p:cNvSpPr>
          <p:nvPr>
            <p:ph type="body" sz="quarter" idx="11"/>
          </p:nvPr>
        </p:nvSpPr>
        <p:spPr>
          <a:xfrm>
            <a:off x="540000" y="1129308"/>
            <a:ext cx="4860000" cy="3888432"/>
          </a:xfrm>
          <a:prstGeom prst="rect">
            <a:avLst/>
          </a:prstGeom>
        </p:spPr>
        <p:txBody>
          <a:bodyPr>
            <a:normAutofit/>
          </a:bodyPr>
          <a:lstStyle>
            <a:lvl1pPr marL="342900" indent="-342900">
              <a:buClr>
                <a:schemeClr val="accent1"/>
              </a:buClr>
              <a:buFont typeface="Arial" panose="020B0604020202020204" pitchFamily="34" charset="0"/>
              <a:buChar char="•"/>
              <a:defRPr sz="1800"/>
            </a:lvl1pPr>
            <a:lvl2pPr marL="720000" indent="-360000">
              <a:buClr>
                <a:schemeClr val="accent1"/>
              </a:buClr>
              <a:buFont typeface="Courier New" panose="02070309020205020404" pitchFamily="49" charset="0"/>
              <a:buChar char="o"/>
              <a:defRPr sz="1600"/>
            </a:lvl2pPr>
            <a:lvl3pPr marL="1005750" indent="-285750">
              <a:buClr>
                <a:schemeClr val="accent1"/>
              </a:buClr>
              <a:buFont typeface="Wingdings" panose="05000000000000000000" pitchFamily="2" charset="2"/>
              <a:buChar char="§"/>
              <a:defRPr sz="1400"/>
            </a:lvl3pPr>
            <a:lvl4pPr marL="1371587" indent="0">
              <a:buClr>
                <a:schemeClr val="accent1"/>
              </a:buClr>
              <a:buFont typeface="Arial" panose="020B0604020202020204" pitchFamily="34" charset="0"/>
              <a:buNone/>
              <a:defRPr/>
            </a:lvl4pPr>
            <a:lvl5pPr marL="2285982" indent="-457200">
              <a:buClr>
                <a:schemeClr val="accent1"/>
              </a:buClr>
              <a:buFont typeface="Arial" panose="020B0604020202020204" pitchFamily="34" charset="0"/>
              <a:buChar char="•"/>
              <a:defRPr/>
            </a:lvl5pPr>
          </a:lstStyle>
          <a:p>
            <a:pPr lvl="0"/>
            <a:r>
              <a:rPr lang="de-DE"/>
              <a:t>Mastertextformat bearbeiten</a:t>
            </a:r>
          </a:p>
          <a:p>
            <a:pPr lvl="1"/>
            <a:r>
              <a:rPr lang="de-DE"/>
              <a:t>Zweite Ebene</a:t>
            </a:r>
          </a:p>
          <a:p>
            <a:pPr lvl="2"/>
            <a:r>
              <a:rPr lang="de-DE"/>
              <a:t>Dritte Ebene</a:t>
            </a:r>
          </a:p>
        </p:txBody>
      </p:sp>
      <p:sp>
        <p:nvSpPr>
          <p:cNvPr id="8" name="Inhaltsplatzhalter 7">
            <a:extLst>
              <a:ext uri="{FF2B5EF4-FFF2-40B4-BE49-F238E27FC236}">
                <a16:creationId xmlns:a16="http://schemas.microsoft.com/office/drawing/2014/main" id="{BE57C453-12D9-471B-A545-7D78A5FBC982}"/>
              </a:ext>
            </a:extLst>
          </p:cNvPr>
          <p:cNvSpPr>
            <a:spLocks noGrp="1"/>
          </p:cNvSpPr>
          <p:nvPr>
            <p:ph sz="quarter" idx="12" hasCustomPrompt="1"/>
          </p:nvPr>
        </p:nvSpPr>
        <p:spPr>
          <a:xfrm>
            <a:off x="5724000" y="1129308"/>
            <a:ext cx="2880000" cy="3888432"/>
          </a:xfrm>
          <a:prstGeom prst="rect">
            <a:avLst/>
          </a:prstGeom>
        </p:spPr>
        <p:txBody>
          <a:bodyPr/>
          <a:lstStyle>
            <a:lvl1pPr marL="0" indent="0">
              <a:buNone/>
              <a:defRPr sz="1800"/>
            </a:lvl1pPr>
          </a:lstStyle>
          <a:p>
            <a:pPr lvl="0"/>
            <a:r>
              <a:rPr lang="de-DE" dirty="0"/>
              <a:t>Objekt einfügen</a:t>
            </a:r>
          </a:p>
        </p:txBody>
      </p:sp>
      <p:sp>
        <p:nvSpPr>
          <p:cNvPr id="10" name="Textplatzhalter 9">
            <a:extLst>
              <a:ext uri="{FF2B5EF4-FFF2-40B4-BE49-F238E27FC236}">
                <a16:creationId xmlns:a16="http://schemas.microsoft.com/office/drawing/2014/main" id="{10FAFA31-E008-4219-B417-E386896CBF0F}"/>
              </a:ext>
            </a:extLst>
          </p:cNvPr>
          <p:cNvSpPr>
            <a:spLocks noGrp="1"/>
          </p:cNvSpPr>
          <p:nvPr>
            <p:ph type="body" sz="quarter" idx="13" hasCustomPrompt="1"/>
          </p:nvPr>
        </p:nvSpPr>
        <p:spPr>
          <a:xfrm>
            <a:off x="540000" y="5355012"/>
            <a:ext cx="6840312" cy="246221"/>
          </a:xfrm>
          <a:prstGeom prst="rect">
            <a:avLst/>
          </a:prstGeom>
        </p:spPr>
        <p:txBody>
          <a:bodyPr anchor="ctr" anchorCtr="0">
            <a:normAutofit/>
          </a:bodyPr>
          <a:lstStyle>
            <a:lvl1pPr marL="0" indent="0">
              <a:buNone/>
              <a:defRPr sz="1000">
                <a:solidFill>
                  <a:schemeClr val="bg2"/>
                </a:solidFill>
              </a:defRPr>
            </a:lvl1pPr>
            <a:lvl2pPr marL="457196" indent="0">
              <a:buNone/>
              <a:defRPr sz="1800"/>
            </a:lvl2pPr>
            <a:lvl3pPr marL="914391" indent="0">
              <a:buNone/>
              <a:defRPr sz="1600"/>
            </a:lvl3pPr>
            <a:lvl4pPr marL="1371587" indent="0">
              <a:buNone/>
              <a:defRPr sz="1400"/>
            </a:lvl4pPr>
            <a:lvl5pPr marL="1828782" indent="0">
              <a:buNone/>
              <a:defRPr sz="1400"/>
            </a:lvl5pPr>
          </a:lstStyle>
          <a:p>
            <a:pPr lvl="0"/>
            <a:r>
              <a:rPr lang="de-DE" dirty="0"/>
              <a:t>Beschriftung und Quellennachweis für Objekt einfügen</a:t>
            </a:r>
          </a:p>
        </p:txBody>
      </p:sp>
      <p:sp>
        <p:nvSpPr>
          <p:cNvPr id="12" name="Titel 1">
            <a:extLst>
              <a:ext uri="{FF2B5EF4-FFF2-40B4-BE49-F238E27FC236}">
                <a16:creationId xmlns:a16="http://schemas.microsoft.com/office/drawing/2014/main" id="{9F896251-B255-480F-B6D9-BBAD489549D0}"/>
              </a:ext>
            </a:extLst>
          </p:cNvPr>
          <p:cNvSpPr>
            <a:spLocks noGrp="1"/>
          </p:cNvSpPr>
          <p:nvPr>
            <p:ph type="title" hasCustomPrompt="1"/>
          </p:nvPr>
        </p:nvSpPr>
        <p:spPr>
          <a:xfrm>
            <a:off x="1619672" y="49188"/>
            <a:ext cx="6134728" cy="707886"/>
          </a:xfrm>
          <a:prstGeom prst="rect">
            <a:avLst/>
          </a:prstGeom>
        </p:spPr>
        <p:txBody>
          <a:bodyPr wrap="square" anchor="ctr" anchorCtr="0">
            <a:noAutofit/>
          </a:bodyPr>
          <a:lstStyle>
            <a:lvl1pPr algn="ctr">
              <a:defRPr sz="2000" b="1"/>
            </a:lvl1pPr>
          </a:lstStyle>
          <a:p>
            <a:r>
              <a:rPr lang="de-DE" dirty="0"/>
              <a:t>Titel der Folie</a:t>
            </a:r>
          </a:p>
        </p:txBody>
      </p:sp>
    </p:spTree>
    <p:extLst>
      <p:ext uri="{BB962C8B-B14F-4D97-AF65-F5344CB8AC3E}">
        <p14:creationId xmlns:p14="http://schemas.microsoft.com/office/powerpoint/2010/main" val="12097143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7BD38F-5C56-429C-84BB-F9D564BB3095}"/>
              </a:ext>
            </a:extLst>
          </p:cNvPr>
          <p:cNvSpPr>
            <a:spLocks noGrp="1"/>
          </p:cNvSpPr>
          <p:nvPr>
            <p:ph type="title" hasCustomPrompt="1"/>
          </p:nvPr>
        </p:nvSpPr>
        <p:spPr>
          <a:xfrm>
            <a:off x="1619672" y="49188"/>
            <a:ext cx="6134728" cy="707886"/>
          </a:xfrm>
          <a:prstGeom prst="rect">
            <a:avLst/>
          </a:prstGeom>
        </p:spPr>
        <p:txBody>
          <a:bodyPr wrap="square" anchor="ctr" anchorCtr="0">
            <a:noAutofit/>
          </a:bodyPr>
          <a:lstStyle>
            <a:lvl1pPr algn="ctr">
              <a:defRPr sz="2000" b="1"/>
            </a:lvl1pPr>
          </a:lstStyle>
          <a:p>
            <a:r>
              <a:rPr lang="de-DE" dirty="0"/>
              <a:t>Titel der Folie</a:t>
            </a:r>
          </a:p>
        </p:txBody>
      </p:sp>
      <p:sp>
        <p:nvSpPr>
          <p:cNvPr id="3" name="Foliennummernplatzhalter 2">
            <a:extLst>
              <a:ext uri="{FF2B5EF4-FFF2-40B4-BE49-F238E27FC236}">
                <a16:creationId xmlns:a16="http://schemas.microsoft.com/office/drawing/2014/main" id="{AA7F189C-466C-4083-A97F-80800F99B95A}"/>
              </a:ext>
            </a:extLst>
          </p:cNvPr>
          <p:cNvSpPr>
            <a:spLocks noGrp="1"/>
          </p:cNvSpPr>
          <p:nvPr>
            <p:ph type="sldNum" sz="quarter" idx="10"/>
          </p:nvPr>
        </p:nvSpPr>
        <p:spPr/>
        <p:txBody>
          <a:bodyPr/>
          <a:lstStyle/>
          <a:p>
            <a:fld id="{A00B5715-69A1-45E9-97CE-CCAC874F92ED}" type="slidenum">
              <a:rPr lang="de-DE" smtClean="0"/>
              <a:pPr/>
              <a:t>‹Nr.›</a:t>
            </a:fld>
            <a:endParaRPr lang="de-DE" dirty="0"/>
          </a:p>
        </p:txBody>
      </p:sp>
      <p:sp>
        <p:nvSpPr>
          <p:cNvPr id="10" name="Textplatzhalter 9">
            <a:extLst>
              <a:ext uri="{FF2B5EF4-FFF2-40B4-BE49-F238E27FC236}">
                <a16:creationId xmlns:a16="http://schemas.microsoft.com/office/drawing/2014/main" id="{10FAFA31-E008-4219-B417-E386896CBF0F}"/>
              </a:ext>
            </a:extLst>
          </p:cNvPr>
          <p:cNvSpPr>
            <a:spLocks noGrp="1"/>
          </p:cNvSpPr>
          <p:nvPr>
            <p:ph type="body" sz="quarter" idx="13" hasCustomPrompt="1"/>
          </p:nvPr>
        </p:nvSpPr>
        <p:spPr>
          <a:xfrm>
            <a:off x="540000" y="5355012"/>
            <a:ext cx="6840312" cy="246221"/>
          </a:xfrm>
          <a:prstGeom prst="rect">
            <a:avLst/>
          </a:prstGeom>
        </p:spPr>
        <p:txBody>
          <a:bodyPr anchor="ctr" anchorCtr="0">
            <a:normAutofit/>
          </a:bodyPr>
          <a:lstStyle>
            <a:lvl1pPr marL="0" indent="0">
              <a:buNone/>
              <a:defRPr sz="1000">
                <a:solidFill>
                  <a:schemeClr val="bg2"/>
                </a:solidFill>
              </a:defRPr>
            </a:lvl1pPr>
            <a:lvl2pPr marL="457196" indent="0">
              <a:buNone/>
              <a:defRPr sz="1800"/>
            </a:lvl2pPr>
            <a:lvl3pPr marL="914391" indent="0">
              <a:buNone/>
              <a:defRPr sz="1600"/>
            </a:lvl3pPr>
            <a:lvl4pPr marL="1371587" indent="0">
              <a:buNone/>
              <a:defRPr sz="1400"/>
            </a:lvl4pPr>
            <a:lvl5pPr marL="1828782" indent="0">
              <a:buNone/>
              <a:defRPr sz="1400"/>
            </a:lvl5pPr>
          </a:lstStyle>
          <a:p>
            <a:pPr lvl="0"/>
            <a:r>
              <a:rPr lang="de-DE" dirty="0"/>
              <a:t>Beschriftung und Quellennachweis für Objekt einfügen</a:t>
            </a:r>
          </a:p>
        </p:txBody>
      </p:sp>
      <p:sp>
        <p:nvSpPr>
          <p:cNvPr id="8" name="Inhaltsplatzhalter 7">
            <a:extLst>
              <a:ext uri="{FF2B5EF4-FFF2-40B4-BE49-F238E27FC236}">
                <a16:creationId xmlns:a16="http://schemas.microsoft.com/office/drawing/2014/main" id="{BE57C453-12D9-471B-A545-7D78A5FBC982}"/>
              </a:ext>
            </a:extLst>
          </p:cNvPr>
          <p:cNvSpPr>
            <a:spLocks noGrp="1"/>
          </p:cNvSpPr>
          <p:nvPr>
            <p:ph sz="quarter" idx="12" hasCustomPrompt="1"/>
          </p:nvPr>
        </p:nvSpPr>
        <p:spPr>
          <a:xfrm>
            <a:off x="540000" y="1129308"/>
            <a:ext cx="8064000" cy="3888432"/>
          </a:xfrm>
          <a:prstGeom prst="rect">
            <a:avLst/>
          </a:prstGeom>
        </p:spPr>
        <p:txBody>
          <a:bodyPr/>
          <a:lstStyle>
            <a:lvl1pPr marL="0" indent="0">
              <a:buNone/>
              <a:defRPr sz="1800"/>
            </a:lvl1pPr>
          </a:lstStyle>
          <a:p>
            <a:pPr lvl="0"/>
            <a:r>
              <a:rPr lang="de-DE" dirty="0"/>
              <a:t>Objekt einfügen</a:t>
            </a:r>
          </a:p>
        </p:txBody>
      </p:sp>
    </p:spTree>
    <p:extLst>
      <p:ext uri="{BB962C8B-B14F-4D97-AF65-F5344CB8AC3E}">
        <p14:creationId xmlns:p14="http://schemas.microsoft.com/office/powerpoint/2010/main" val="143847464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Objekte">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A7F189C-466C-4083-A97F-80800F99B95A}"/>
              </a:ext>
            </a:extLst>
          </p:cNvPr>
          <p:cNvSpPr>
            <a:spLocks noGrp="1"/>
          </p:cNvSpPr>
          <p:nvPr>
            <p:ph type="sldNum" sz="quarter" idx="10"/>
          </p:nvPr>
        </p:nvSpPr>
        <p:spPr/>
        <p:txBody>
          <a:bodyPr/>
          <a:lstStyle/>
          <a:p>
            <a:fld id="{A00B5715-69A1-45E9-97CE-CCAC874F92ED}" type="slidenum">
              <a:rPr lang="de-DE" smtClean="0"/>
              <a:pPr/>
              <a:t>‹Nr.›</a:t>
            </a:fld>
            <a:endParaRPr lang="de-DE" dirty="0"/>
          </a:p>
        </p:txBody>
      </p:sp>
      <p:sp>
        <p:nvSpPr>
          <p:cNvPr id="10" name="Textplatzhalter 9">
            <a:extLst>
              <a:ext uri="{FF2B5EF4-FFF2-40B4-BE49-F238E27FC236}">
                <a16:creationId xmlns:a16="http://schemas.microsoft.com/office/drawing/2014/main" id="{10FAFA31-E008-4219-B417-E386896CBF0F}"/>
              </a:ext>
            </a:extLst>
          </p:cNvPr>
          <p:cNvSpPr>
            <a:spLocks noGrp="1"/>
          </p:cNvSpPr>
          <p:nvPr>
            <p:ph type="body" sz="quarter" idx="13" hasCustomPrompt="1"/>
          </p:nvPr>
        </p:nvSpPr>
        <p:spPr>
          <a:xfrm>
            <a:off x="539998" y="4584600"/>
            <a:ext cx="3870000" cy="430887"/>
          </a:xfrm>
          <a:prstGeom prst="rect">
            <a:avLst/>
          </a:prstGeom>
        </p:spPr>
        <p:txBody>
          <a:bodyPr wrap="square" anchor="t">
            <a:spAutoFit/>
          </a:bodyPr>
          <a:lstStyle>
            <a:lvl1pPr marL="0" indent="0">
              <a:buNone/>
              <a:defRPr sz="1000">
                <a:solidFill>
                  <a:schemeClr val="tx1"/>
                </a:solidFill>
              </a:defRPr>
            </a:lvl1pPr>
            <a:lvl2pPr marL="457196" indent="0">
              <a:buNone/>
              <a:defRPr sz="1800"/>
            </a:lvl2pPr>
            <a:lvl3pPr marL="914391" indent="0">
              <a:buNone/>
              <a:defRPr sz="1600"/>
            </a:lvl3pPr>
            <a:lvl4pPr marL="1371587" indent="0">
              <a:buNone/>
              <a:defRPr sz="1400"/>
            </a:lvl4pPr>
            <a:lvl5pPr marL="1828782" indent="0">
              <a:buNone/>
              <a:defRPr sz="1400"/>
            </a:lvl5pPr>
          </a:lstStyle>
          <a:p>
            <a:pPr lvl="0"/>
            <a:r>
              <a:rPr lang="de-DE" dirty="0"/>
              <a:t>Beschriftung und Quellennachweis</a:t>
            </a:r>
          </a:p>
          <a:p>
            <a:pPr lvl="0"/>
            <a:r>
              <a:rPr lang="de-DE" dirty="0"/>
              <a:t>für Objekt einfügen</a:t>
            </a:r>
          </a:p>
        </p:txBody>
      </p:sp>
      <p:sp>
        <p:nvSpPr>
          <p:cNvPr id="8" name="Inhaltsplatzhalter 7">
            <a:extLst>
              <a:ext uri="{FF2B5EF4-FFF2-40B4-BE49-F238E27FC236}">
                <a16:creationId xmlns:a16="http://schemas.microsoft.com/office/drawing/2014/main" id="{BE57C453-12D9-471B-A545-7D78A5FBC982}"/>
              </a:ext>
            </a:extLst>
          </p:cNvPr>
          <p:cNvSpPr>
            <a:spLocks noGrp="1"/>
          </p:cNvSpPr>
          <p:nvPr>
            <p:ph sz="quarter" idx="12" hasCustomPrompt="1"/>
          </p:nvPr>
        </p:nvSpPr>
        <p:spPr>
          <a:xfrm>
            <a:off x="540000" y="1129308"/>
            <a:ext cx="3870000" cy="3384000"/>
          </a:xfrm>
          <a:prstGeom prst="rect">
            <a:avLst/>
          </a:prstGeom>
        </p:spPr>
        <p:txBody>
          <a:bodyPr/>
          <a:lstStyle>
            <a:lvl1pPr marL="0" indent="0">
              <a:buNone/>
              <a:defRPr sz="1800"/>
            </a:lvl1pPr>
          </a:lstStyle>
          <a:p>
            <a:pPr lvl="0"/>
            <a:r>
              <a:rPr lang="de-DE" dirty="0"/>
              <a:t>Objekt einfügen</a:t>
            </a:r>
          </a:p>
        </p:txBody>
      </p:sp>
      <p:sp>
        <p:nvSpPr>
          <p:cNvPr id="6" name="Inhaltsplatzhalter 7">
            <a:extLst>
              <a:ext uri="{FF2B5EF4-FFF2-40B4-BE49-F238E27FC236}">
                <a16:creationId xmlns:a16="http://schemas.microsoft.com/office/drawing/2014/main" id="{FCC169AE-EB00-4367-9982-A9209D8133D7}"/>
              </a:ext>
            </a:extLst>
          </p:cNvPr>
          <p:cNvSpPr>
            <a:spLocks noGrp="1"/>
          </p:cNvSpPr>
          <p:nvPr>
            <p:ph sz="quarter" idx="14" hasCustomPrompt="1"/>
          </p:nvPr>
        </p:nvSpPr>
        <p:spPr>
          <a:xfrm>
            <a:off x="4734002" y="1130400"/>
            <a:ext cx="3870000" cy="3382908"/>
          </a:xfrm>
          <a:prstGeom prst="rect">
            <a:avLst/>
          </a:prstGeom>
        </p:spPr>
        <p:txBody>
          <a:bodyPr/>
          <a:lstStyle>
            <a:lvl1pPr marL="0" indent="0">
              <a:buNone/>
              <a:defRPr sz="1800"/>
            </a:lvl1pPr>
          </a:lstStyle>
          <a:p>
            <a:pPr lvl="0"/>
            <a:r>
              <a:rPr lang="de-DE" dirty="0"/>
              <a:t>Objekt einfügen</a:t>
            </a:r>
          </a:p>
        </p:txBody>
      </p:sp>
      <p:sp>
        <p:nvSpPr>
          <p:cNvPr id="7" name="Textplatzhalter 9">
            <a:extLst>
              <a:ext uri="{FF2B5EF4-FFF2-40B4-BE49-F238E27FC236}">
                <a16:creationId xmlns:a16="http://schemas.microsoft.com/office/drawing/2014/main" id="{F7CCF5CA-3C4C-4B72-AB33-8CC2BDA8FB32}"/>
              </a:ext>
            </a:extLst>
          </p:cNvPr>
          <p:cNvSpPr>
            <a:spLocks noGrp="1"/>
          </p:cNvSpPr>
          <p:nvPr>
            <p:ph type="body" sz="quarter" idx="15" hasCustomPrompt="1"/>
          </p:nvPr>
        </p:nvSpPr>
        <p:spPr>
          <a:xfrm>
            <a:off x="4734002" y="4584600"/>
            <a:ext cx="3870000" cy="430887"/>
          </a:xfrm>
          <a:prstGeom prst="rect">
            <a:avLst/>
          </a:prstGeom>
        </p:spPr>
        <p:txBody>
          <a:bodyPr wrap="square" anchor="t">
            <a:spAutoFit/>
          </a:bodyPr>
          <a:lstStyle>
            <a:lvl1pPr marL="0" indent="0">
              <a:buNone/>
              <a:defRPr sz="1000">
                <a:solidFill>
                  <a:schemeClr val="tx1"/>
                </a:solidFill>
              </a:defRPr>
            </a:lvl1pPr>
            <a:lvl2pPr marL="457196" indent="0">
              <a:buNone/>
              <a:defRPr sz="1800"/>
            </a:lvl2pPr>
            <a:lvl3pPr marL="914391" indent="0">
              <a:buNone/>
              <a:defRPr sz="1600"/>
            </a:lvl3pPr>
            <a:lvl4pPr marL="1371587" indent="0">
              <a:buNone/>
              <a:defRPr sz="1400"/>
            </a:lvl4pPr>
            <a:lvl5pPr marL="1828782" indent="0">
              <a:buNone/>
              <a:defRPr sz="1400"/>
            </a:lvl5pPr>
          </a:lstStyle>
          <a:p>
            <a:pPr lvl="0"/>
            <a:r>
              <a:rPr lang="de-DE" dirty="0"/>
              <a:t>Beschriftung und Quellennachweis</a:t>
            </a:r>
          </a:p>
          <a:p>
            <a:pPr lvl="0"/>
            <a:r>
              <a:rPr lang="de-DE" dirty="0"/>
              <a:t>für Objekt einfügen</a:t>
            </a:r>
          </a:p>
        </p:txBody>
      </p:sp>
      <p:sp>
        <p:nvSpPr>
          <p:cNvPr id="9" name="Titel 1">
            <a:extLst>
              <a:ext uri="{FF2B5EF4-FFF2-40B4-BE49-F238E27FC236}">
                <a16:creationId xmlns:a16="http://schemas.microsoft.com/office/drawing/2014/main" id="{88A06C43-F7CE-4238-A363-B555060BD05C}"/>
              </a:ext>
            </a:extLst>
          </p:cNvPr>
          <p:cNvSpPr>
            <a:spLocks noGrp="1"/>
          </p:cNvSpPr>
          <p:nvPr>
            <p:ph type="title" hasCustomPrompt="1"/>
          </p:nvPr>
        </p:nvSpPr>
        <p:spPr>
          <a:xfrm>
            <a:off x="1619672" y="49188"/>
            <a:ext cx="6134728" cy="707886"/>
          </a:xfrm>
          <a:prstGeom prst="rect">
            <a:avLst/>
          </a:prstGeom>
        </p:spPr>
        <p:txBody>
          <a:bodyPr wrap="square" anchor="ctr" anchorCtr="0">
            <a:noAutofit/>
          </a:bodyPr>
          <a:lstStyle>
            <a:lvl1pPr algn="ctr">
              <a:defRPr sz="2000" b="1"/>
            </a:lvl1pPr>
          </a:lstStyle>
          <a:p>
            <a:r>
              <a:rPr lang="de-DE" dirty="0"/>
              <a:t>Titel der Folie</a:t>
            </a:r>
          </a:p>
        </p:txBody>
      </p:sp>
    </p:spTree>
    <p:extLst>
      <p:ext uri="{BB962C8B-B14F-4D97-AF65-F5344CB8AC3E}">
        <p14:creationId xmlns:p14="http://schemas.microsoft.com/office/powerpoint/2010/main" val="38001104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örderun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C3362A46-148A-47C7-8974-624F92DF1B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00" y="-12780"/>
            <a:ext cx="9180000" cy="5740560"/>
          </a:xfrm>
          <a:prstGeom prst="rect">
            <a:avLst/>
          </a:prstGeom>
        </p:spPr>
      </p:pic>
      <p:sp>
        <p:nvSpPr>
          <p:cNvPr id="9" name="Textplatzhalter 8">
            <a:extLst>
              <a:ext uri="{FF2B5EF4-FFF2-40B4-BE49-F238E27FC236}">
                <a16:creationId xmlns:a16="http://schemas.microsoft.com/office/drawing/2014/main" id="{E97830CA-4304-4A31-BEC4-ADFF653C0BA0}"/>
              </a:ext>
            </a:extLst>
          </p:cNvPr>
          <p:cNvSpPr>
            <a:spLocks noGrp="1"/>
          </p:cNvSpPr>
          <p:nvPr>
            <p:ph type="body" sz="quarter" idx="14" hasCustomPrompt="1"/>
          </p:nvPr>
        </p:nvSpPr>
        <p:spPr>
          <a:xfrm>
            <a:off x="5220072" y="2068314"/>
            <a:ext cx="3527748" cy="1077218"/>
          </a:xfrm>
          <a:prstGeom prst="rect">
            <a:avLst/>
          </a:prstGeom>
        </p:spPr>
        <p:txBody>
          <a:bodyPr anchor="ctr" anchorCtr="0">
            <a:spAutoFit/>
          </a:bodyPr>
          <a:lstStyle>
            <a:lvl1pPr marL="0" indent="0" algn="ctr">
              <a:buNone/>
              <a:defRPr>
                <a:solidFill>
                  <a:schemeClr val="bg2"/>
                </a:solidFill>
              </a:defRPr>
            </a:lvl1pPr>
          </a:lstStyle>
          <a:p>
            <a:pPr lvl="0"/>
            <a:r>
              <a:rPr lang="de-DE" dirty="0"/>
              <a:t>Danke für die Aufmerksamkeit!</a:t>
            </a:r>
          </a:p>
        </p:txBody>
      </p:sp>
    </p:spTree>
    <p:extLst>
      <p:ext uri="{BB962C8B-B14F-4D97-AF65-F5344CB8AC3E}">
        <p14:creationId xmlns:p14="http://schemas.microsoft.com/office/powerpoint/2010/main" val="170424353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B034B1-143A-2F90-8FA4-2EE6C273641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724A7C8-6C5B-2011-A510-29EA5388A67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71983A8-E798-1F3D-3596-0015141882A6}"/>
              </a:ext>
            </a:extLst>
          </p:cNvPr>
          <p:cNvSpPr>
            <a:spLocks noGrp="1"/>
          </p:cNvSpPr>
          <p:nvPr>
            <p:ph type="dt" sz="half" idx="10"/>
          </p:nvPr>
        </p:nvSpPr>
        <p:spPr/>
        <p:txBody>
          <a:bodyPr/>
          <a:lstStyle/>
          <a:p>
            <a:fld id="{E4146FAA-F8BC-47E6-BF94-D4F3BEA5FFF6}" type="datetimeFigureOut">
              <a:rPr lang="de-DE" smtClean="0"/>
              <a:t>03.12.2023</a:t>
            </a:fld>
            <a:endParaRPr lang="de-DE"/>
          </a:p>
        </p:txBody>
      </p:sp>
      <p:sp>
        <p:nvSpPr>
          <p:cNvPr id="5" name="Fußzeilenplatzhalter 4">
            <a:extLst>
              <a:ext uri="{FF2B5EF4-FFF2-40B4-BE49-F238E27FC236}">
                <a16:creationId xmlns:a16="http://schemas.microsoft.com/office/drawing/2014/main" id="{08B82351-A04A-4CAA-E595-5C69089F21F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0A15231-0597-6AF1-B22D-D53833DBD7C6}"/>
              </a:ext>
            </a:extLst>
          </p:cNvPr>
          <p:cNvSpPr>
            <a:spLocks noGrp="1"/>
          </p:cNvSpPr>
          <p:nvPr>
            <p:ph type="sldNum" sz="quarter" idx="12"/>
          </p:nvPr>
        </p:nvSpPr>
        <p:spPr/>
        <p:txBody>
          <a:bodyPr/>
          <a:lstStyle/>
          <a:p>
            <a:fld id="{88CCF59F-E0CD-4A73-9B81-43EFEE2AC386}" type="slidenum">
              <a:rPr lang="de-DE" smtClean="0"/>
              <a:t>‹Nr.›</a:t>
            </a:fld>
            <a:endParaRPr lang="de-DE"/>
          </a:p>
        </p:txBody>
      </p:sp>
    </p:spTree>
    <p:extLst>
      <p:ext uri="{BB962C8B-B14F-4D97-AF65-F5344CB8AC3E}">
        <p14:creationId xmlns:p14="http://schemas.microsoft.com/office/powerpoint/2010/main" val="2242650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3386DBAB-B1C5-4E67-942F-D47CC8AFC7B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9144000" cy="938784"/>
          </a:xfrm>
          <a:prstGeom prst="rect">
            <a:avLst/>
          </a:prstGeom>
        </p:spPr>
      </p:pic>
      <p:pic>
        <p:nvPicPr>
          <p:cNvPr id="8" name="Grafik 7">
            <a:extLst>
              <a:ext uri="{FF2B5EF4-FFF2-40B4-BE49-F238E27FC236}">
                <a16:creationId xmlns:a16="http://schemas.microsoft.com/office/drawing/2014/main" id="{C0E18305-E7B5-4DF5-9E30-C92C2102209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5106021"/>
            <a:ext cx="9144000" cy="609600"/>
          </a:xfrm>
          <a:prstGeom prst="rect">
            <a:avLst/>
          </a:prstGeom>
        </p:spPr>
      </p:pic>
      <p:sp>
        <p:nvSpPr>
          <p:cNvPr id="6" name="Foliennummernplatzhalter 5"/>
          <p:cNvSpPr>
            <a:spLocks noGrp="1"/>
          </p:cNvSpPr>
          <p:nvPr>
            <p:ph type="sldNum" sz="quarter" idx="4"/>
          </p:nvPr>
        </p:nvSpPr>
        <p:spPr>
          <a:xfrm>
            <a:off x="7513984" y="5296963"/>
            <a:ext cx="874440" cy="304271"/>
          </a:xfrm>
          <a:prstGeom prst="rect">
            <a:avLst/>
          </a:prstGeom>
        </p:spPr>
        <p:txBody>
          <a:bodyPr vert="horz" lIns="91440" tIns="45720" rIns="91440" bIns="45720" rtlCol="0" anchor="ctr"/>
          <a:lstStyle>
            <a:lvl1pPr algn="r">
              <a:defRPr sz="1200">
                <a:solidFill>
                  <a:schemeClr val="bg2"/>
                </a:solidFill>
              </a:defRPr>
            </a:lvl1pPr>
          </a:lstStyle>
          <a:p>
            <a:fld id="{A00B5715-69A1-45E9-97CE-CCAC874F92ED}" type="slidenum">
              <a:rPr lang="de-DE" smtClean="0"/>
              <a:pPr/>
              <a:t>‹Nr.›</a:t>
            </a:fld>
            <a:endParaRPr lang="de-DE"/>
          </a:p>
        </p:txBody>
      </p:sp>
      <p:pic>
        <p:nvPicPr>
          <p:cNvPr id="2" name="Grafik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740353" y="-94828"/>
            <a:ext cx="1472452" cy="964183"/>
          </a:xfrm>
          <a:prstGeom prst="rect">
            <a:avLst/>
          </a:prstGeom>
        </p:spPr>
      </p:pic>
      <p:pic>
        <p:nvPicPr>
          <p:cNvPr id="7" name="Grafik 6">
            <a:extLst>
              <a:ext uri="{FF2B5EF4-FFF2-40B4-BE49-F238E27FC236}">
                <a16:creationId xmlns:a16="http://schemas.microsoft.com/office/drawing/2014/main" id="{DD06092F-3E3C-4C4B-AD2C-99968F7EBCD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4484" y="147794"/>
            <a:ext cx="1381175" cy="505539"/>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76" r:id="rId2"/>
    <p:sldLayoutId id="2147483672" r:id="rId3"/>
    <p:sldLayoutId id="2147483673" r:id="rId4"/>
    <p:sldLayoutId id="2147483674" r:id="rId5"/>
    <p:sldLayoutId id="2147483675" r:id="rId6"/>
    <p:sldLayoutId id="2147483677" r:id="rId7"/>
    <p:sldLayoutId id="2147483678" r:id="rId8"/>
  </p:sldLayoutIdLst>
  <p:transition spd="med"/>
  <p:hf hdr="0" ftr="0" dt="0"/>
  <p:txStyles>
    <p:titleStyle>
      <a:lvl1pPr algn="ctr" defTabSz="914391" rtl="0" eaLnBrk="1" latinLnBrk="0" hangingPunct="1">
        <a:spcBef>
          <a:spcPct val="0"/>
        </a:spcBef>
        <a:buNone/>
        <a:defRPr sz="4400" kern="1200">
          <a:solidFill>
            <a:schemeClr val="tx1"/>
          </a:solidFill>
          <a:latin typeface="+mj-lt"/>
          <a:ea typeface="+mj-ea"/>
          <a:cs typeface="+mj-cs"/>
        </a:defRPr>
      </a:lvl1pPr>
    </p:titleStyle>
    <p:bodyStyle>
      <a:lvl1pPr marL="342896" indent="-342896" algn="l" defTabSz="9143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3" indent="-285747" algn="l" defTabSz="9143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8" indent="-228597" algn="l" defTabSz="9143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84"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79"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75"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0"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6"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1"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2.xml"/><Relationship Id="rId7" Type="http://schemas.openxmlformats.org/officeDocument/2006/relationships/slide" Target="slide31.xml"/><Relationship Id="rId2" Type="http://schemas.openxmlformats.org/officeDocument/2006/relationships/slide" Target="slide6.xml"/><Relationship Id="rId1" Type="http://schemas.openxmlformats.org/officeDocument/2006/relationships/slideLayout" Target="../slideLayouts/slideLayout1.xml"/><Relationship Id="rId6" Type="http://schemas.openxmlformats.org/officeDocument/2006/relationships/slide" Target="slide39.xml"/><Relationship Id="rId5" Type="http://schemas.openxmlformats.org/officeDocument/2006/relationships/slide" Target="slide27.xml"/><Relationship Id="rId4" Type="http://schemas.openxmlformats.org/officeDocument/2006/relationships/slide" Target="slide22.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1.emf"/><Relationship Id="rId1" Type="http://schemas.openxmlformats.org/officeDocument/2006/relationships/slideLayout" Target="../slideLayouts/slideLayout8.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1.emf"/><Relationship Id="rId1" Type="http://schemas.openxmlformats.org/officeDocument/2006/relationships/slideLayout" Target="../slideLayouts/slideLayout8.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1.emf"/><Relationship Id="rId1" Type="http://schemas.openxmlformats.org/officeDocument/2006/relationships/slideLayout" Target="../slideLayouts/slideLayout8.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1.emf"/><Relationship Id="rId1" Type="http://schemas.openxmlformats.org/officeDocument/2006/relationships/slideLayout" Target="../slideLayouts/slideLayout8.xml"/><Relationship Id="rId4" Type="http://schemas.openxmlformats.org/officeDocument/2006/relationships/slide" Target="slide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5.xml"/><Relationship Id="rId1" Type="http://schemas.openxmlformats.org/officeDocument/2006/relationships/slideLayout" Target="../slideLayouts/slideLayout3.xml"/><Relationship Id="rId4" Type="http://schemas.openxmlformats.org/officeDocument/2006/relationships/hyperlink" Target="Der%20Geheimcode.pptx#-1,5,Super! Das ist Richtig." TargetMode="External"/></Relationships>
</file>

<file path=ppt/slides/_rels/slide25.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svg"/><Relationship Id="rId7" Type="http://schemas.openxmlformats.org/officeDocument/2006/relationships/slide" Target="slide30.xml"/><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slide" Target="slide29.xml"/><Relationship Id="rId5" Type="http://schemas.openxmlformats.org/officeDocument/2006/relationships/hyperlink" Target="https://upload.wikimedia.org/wikipedia/commons/e/eb/Kompass_de.svg" TargetMode="External"/><Relationship Id="rId4" Type="http://schemas.openxmlformats.org/officeDocument/2006/relationships/hyperlink" Target="https://commons.wikimedia.org/wiki/User:Stefan-Xp" TargetMode="External"/><Relationship Id="rId9" Type="http://schemas.openxmlformats.org/officeDocument/2006/relationships/image" Target="../media/image15.svg"/></Relationships>
</file>

<file path=ppt/slides/_rels/slide29.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upload.wikimedia.org/wikipedia/commons/9/9f/Dieburg_Stadtplan.jpg" TargetMode="External"/><Relationship Id="rId2" Type="http://schemas.openxmlformats.org/officeDocument/2006/relationships/image" Target="../media/image16.jpg"/><Relationship Id="rId1" Type="http://schemas.openxmlformats.org/officeDocument/2006/relationships/slideLayout" Target="../slideLayouts/slideLayout4.xml"/><Relationship Id="rId5" Type="http://schemas.openxmlformats.org/officeDocument/2006/relationships/slide" Target="slide37.xml"/><Relationship Id="rId4" Type="http://schemas.openxmlformats.org/officeDocument/2006/relationships/slide" Target="slide38.xml"/></Relationships>
</file>

<file path=ppt/slides/_rels/slide3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4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4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slide" Target="slide4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1.emf"/><Relationship Id="rId1" Type="http://schemas.openxmlformats.org/officeDocument/2006/relationships/slideLayout" Target="../slideLayouts/slideLayout8.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5D7D46F-AF21-B4AD-B936-893423C15DD6}"/>
              </a:ext>
            </a:extLst>
          </p:cNvPr>
          <p:cNvSpPr>
            <a:spLocks noGrp="1"/>
          </p:cNvSpPr>
          <p:nvPr>
            <p:ph type="title"/>
          </p:nvPr>
        </p:nvSpPr>
        <p:spPr/>
        <p:txBody>
          <a:bodyPr/>
          <a:lstStyle/>
          <a:p>
            <a:r>
              <a:rPr lang="de-DE" dirty="0"/>
              <a:t>Wähle das passende Rätsel!</a:t>
            </a:r>
          </a:p>
        </p:txBody>
      </p:sp>
      <p:sp>
        <p:nvSpPr>
          <p:cNvPr id="4" name="Textplatzhalter 3">
            <a:extLst>
              <a:ext uri="{FF2B5EF4-FFF2-40B4-BE49-F238E27FC236}">
                <a16:creationId xmlns:a16="http://schemas.microsoft.com/office/drawing/2014/main" id="{3F59C937-C350-ACBD-6966-B3CF3770B536}"/>
              </a:ext>
            </a:extLst>
          </p:cNvPr>
          <p:cNvSpPr>
            <a:spLocks noGrp="1"/>
          </p:cNvSpPr>
          <p:nvPr>
            <p:ph type="body" sz="quarter" idx="10"/>
          </p:nvPr>
        </p:nvSpPr>
        <p:spPr/>
        <p:txBody>
          <a:bodyPr/>
          <a:lstStyle/>
          <a:p>
            <a:endParaRPr lang="de-DE"/>
          </a:p>
        </p:txBody>
      </p:sp>
      <p:sp>
        <p:nvSpPr>
          <p:cNvPr id="5" name="Textplatzhalter 4">
            <a:extLst>
              <a:ext uri="{FF2B5EF4-FFF2-40B4-BE49-F238E27FC236}">
                <a16:creationId xmlns:a16="http://schemas.microsoft.com/office/drawing/2014/main" id="{DB5E2271-2FF3-E7BA-1E4A-E2CDD879BCCD}"/>
              </a:ext>
            </a:extLst>
          </p:cNvPr>
          <p:cNvSpPr>
            <a:spLocks noGrp="1"/>
          </p:cNvSpPr>
          <p:nvPr>
            <p:ph type="body" sz="quarter" idx="11"/>
          </p:nvPr>
        </p:nvSpPr>
        <p:spPr/>
        <p:txBody>
          <a:bodyPr/>
          <a:lstStyle/>
          <a:p>
            <a:endParaRPr lang="de-DE"/>
          </a:p>
        </p:txBody>
      </p:sp>
      <p:sp>
        <p:nvSpPr>
          <p:cNvPr id="6" name="Rechteck 5" descr="Feld anklicken, um zum Rätsel 2 zu gelangen">
            <a:hlinkClick r:id="rId2" action="ppaction://hlinksldjump"/>
            <a:extLst>
              <a:ext uri="{FF2B5EF4-FFF2-40B4-BE49-F238E27FC236}">
                <a16:creationId xmlns:a16="http://schemas.microsoft.com/office/drawing/2014/main" id="{18AC9D1F-DE08-BEE8-A7A9-A87F5F1FABAA}"/>
              </a:ext>
            </a:extLst>
          </p:cNvPr>
          <p:cNvSpPr/>
          <p:nvPr/>
        </p:nvSpPr>
        <p:spPr>
          <a:xfrm>
            <a:off x="993466" y="2411868"/>
            <a:ext cx="1583728" cy="5040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descr="Feld anklicken, um zum Rätsel 1 zu gelangen">
            <a:hlinkClick r:id="rId3" action="ppaction://hlinksldjump"/>
            <a:extLst>
              <a:ext uri="{FF2B5EF4-FFF2-40B4-BE49-F238E27FC236}">
                <a16:creationId xmlns:a16="http://schemas.microsoft.com/office/drawing/2014/main" id="{56D4FE76-4F8F-0D1F-9167-148395C48EB7}"/>
              </a:ext>
            </a:extLst>
          </p:cNvPr>
          <p:cNvSpPr/>
          <p:nvPr/>
        </p:nvSpPr>
        <p:spPr>
          <a:xfrm>
            <a:off x="323528" y="3109617"/>
            <a:ext cx="1583728" cy="5040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descr="Feld anklicken, um zum Rätsel 3 zu gelangen">
            <a:hlinkClick r:id="rId4" action="ppaction://hlinksldjump"/>
            <a:extLst>
              <a:ext uri="{FF2B5EF4-FFF2-40B4-BE49-F238E27FC236}">
                <a16:creationId xmlns:a16="http://schemas.microsoft.com/office/drawing/2014/main" id="{7B99A6D9-72D2-9B0C-C9B6-4113D74422D2}"/>
              </a:ext>
            </a:extLst>
          </p:cNvPr>
          <p:cNvSpPr/>
          <p:nvPr/>
        </p:nvSpPr>
        <p:spPr>
          <a:xfrm>
            <a:off x="2414933" y="3401878"/>
            <a:ext cx="1583728" cy="5040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descr="Feld anklicken, um zum Rätsel 4 zu gelangen">
            <a:hlinkClick r:id="rId5" action="ppaction://hlinksldjump"/>
            <a:extLst>
              <a:ext uri="{FF2B5EF4-FFF2-40B4-BE49-F238E27FC236}">
                <a16:creationId xmlns:a16="http://schemas.microsoft.com/office/drawing/2014/main" id="{87078009-42A5-9353-99A2-25112F16D708}"/>
              </a:ext>
            </a:extLst>
          </p:cNvPr>
          <p:cNvSpPr/>
          <p:nvPr/>
        </p:nvSpPr>
        <p:spPr>
          <a:xfrm>
            <a:off x="3112412" y="2706692"/>
            <a:ext cx="1583728" cy="5040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descr="Feld anklicken, um zum Rätsel 7 zu gelangen">
            <a:hlinkClick r:id="rId6" action="ppaction://hlinksldjump"/>
            <a:extLst>
              <a:ext uri="{FF2B5EF4-FFF2-40B4-BE49-F238E27FC236}">
                <a16:creationId xmlns:a16="http://schemas.microsoft.com/office/drawing/2014/main" id="{5268DF3E-18CB-AC28-4087-8430D4B31B42}"/>
              </a:ext>
            </a:extLst>
          </p:cNvPr>
          <p:cNvSpPr/>
          <p:nvPr/>
        </p:nvSpPr>
        <p:spPr>
          <a:xfrm>
            <a:off x="7092280" y="3278272"/>
            <a:ext cx="1583728" cy="5040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descr="Feld anklicken, um zum Rätsel 5 zu gelangen">
            <a:hlinkClick r:id="rId7" action="ppaction://hlinksldjump"/>
            <a:extLst>
              <a:ext uri="{FF2B5EF4-FFF2-40B4-BE49-F238E27FC236}">
                <a16:creationId xmlns:a16="http://schemas.microsoft.com/office/drawing/2014/main" id="{A0AC7D02-64DE-E197-E584-F9031DE68062}"/>
              </a:ext>
            </a:extLst>
          </p:cNvPr>
          <p:cNvSpPr/>
          <p:nvPr/>
        </p:nvSpPr>
        <p:spPr>
          <a:xfrm>
            <a:off x="5076056" y="2747020"/>
            <a:ext cx="1583728" cy="5040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descr="Feld anklicken, um zum Rätsel 6 zu gelangen">
            <a:hlinkClick r:id="rId8" action="ppaction://hlinksldjump"/>
            <a:extLst>
              <a:ext uri="{FF2B5EF4-FFF2-40B4-BE49-F238E27FC236}">
                <a16:creationId xmlns:a16="http://schemas.microsoft.com/office/drawing/2014/main" id="{727B5CE4-C45A-5210-BC42-9BF9A051BB84}"/>
              </a:ext>
            </a:extLst>
          </p:cNvPr>
          <p:cNvSpPr/>
          <p:nvPr/>
        </p:nvSpPr>
        <p:spPr>
          <a:xfrm>
            <a:off x="7164288" y="2454664"/>
            <a:ext cx="1583728" cy="5040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08B29CB-2B6A-0FD6-70EE-E3A666A1DD72}"/>
              </a:ext>
            </a:extLst>
          </p:cNvPr>
          <p:cNvSpPr txBox="1"/>
          <p:nvPr/>
        </p:nvSpPr>
        <p:spPr>
          <a:xfrm>
            <a:off x="1076662" y="2465451"/>
            <a:ext cx="1492516" cy="369332"/>
          </a:xfrm>
          <a:prstGeom prst="rect">
            <a:avLst/>
          </a:prstGeom>
          <a:noFill/>
        </p:spPr>
        <p:txBody>
          <a:bodyPr wrap="square" rtlCol="0">
            <a:spAutoFit/>
          </a:bodyPr>
          <a:lstStyle/>
          <a:p>
            <a:r>
              <a:rPr lang="de-DE" dirty="0">
                <a:solidFill>
                  <a:schemeClr val="bg1"/>
                </a:solidFill>
              </a:rPr>
              <a:t>Rätsel 2</a:t>
            </a:r>
          </a:p>
        </p:txBody>
      </p:sp>
      <p:sp>
        <p:nvSpPr>
          <p:cNvPr id="14" name="Textfeld 13">
            <a:extLst>
              <a:ext uri="{FF2B5EF4-FFF2-40B4-BE49-F238E27FC236}">
                <a16:creationId xmlns:a16="http://schemas.microsoft.com/office/drawing/2014/main" id="{B70E75E8-4278-5CA1-219C-B46B62D41621}"/>
              </a:ext>
            </a:extLst>
          </p:cNvPr>
          <p:cNvSpPr txBox="1"/>
          <p:nvPr/>
        </p:nvSpPr>
        <p:spPr>
          <a:xfrm>
            <a:off x="2500164" y="3450000"/>
            <a:ext cx="1492516" cy="369332"/>
          </a:xfrm>
          <a:prstGeom prst="rect">
            <a:avLst/>
          </a:prstGeom>
          <a:noFill/>
        </p:spPr>
        <p:txBody>
          <a:bodyPr wrap="square" rtlCol="0">
            <a:spAutoFit/>
          </a:bodyPr>
          <a:lstStyle/>
          <a:p>
            <a:r>
              <a:rPr lang="de-DE" dirty="0">
                <a:solidFill>
                  <a:schemeClr val="bg1"/>
                </a:solidFill>
              </a:rPr>
              <a:t>Rätsel 3</a:t>
            </a:r>
          </a:p>
        </p:txBody>
      </p:sp>
      <p:sp>
        <p:nvSpPr>
          <p:cNvPr id="15" name="Textfeld 14">
            <a:extLst>
              <a:ext uri="{FF2B5EF4-FFF2-40B4-BE49-F238E27FC236}">
                <a16:creationId xmlns:a16="http://schemas.microsoft.com/office/drawing/2014/main" id="{35BB2D59-6E48-6959-D810-5221351AC676}"/>
              </a:ext>
            </a:extLst>
          </p:cNvPr>
          <p:cNvSpPr txBox="1"/>
          <p:nvPr/>
        </p:nvSpPr>
        <p:spPr>
          <a:xfrm>
            <a:off x="3246422" y="2776376"/>
            <a:ext cx="1492516" cy="369332"/>
          </a:xfrm>
          <a:prstGeom prst="rect">
            <a:avLst/>
          </a:prstGeom>
          <a:noFill/>
        </p:spPr>
        <p:txBody>
          <a:bodyPr wrap="square" rtlCol="0">
            <a:spAutoFit/>
          </a:bodyPr>
          <a:lstStyle/>
          <a:p>
            <a:r>
              <a:rPr lang="de-DE" dirty="0">
                <a:solidFill>
                  <a:schemeClr val="bg1"/>
                </a:solidFill>
              </a:rPr>
              <a:t>Rätsel 4</a:t>
            </a:r>
          </a:p>
        </p:txBody>
      </p:sp>
      <p:sp>
        <p:nvSpPr>
          <p:cNvPr id="16" name="Textfeld 15">
            <a:extLst>
              <a:ext uri="{FF2B5EF4-FFF2-40B4-BE49-F238E27FC236}">
                <a16:creationId xmlns:a16="http://schemas.microsoft.com/office/drawing/2014/main" id="{252D93ED-2B74-B536-6F3E-617FD41A88C7}"/>
              </a:ext>
            </a:extLst>
          </p:cNvPr>
          <p:cNvSpPr txBox="1"/>
          <p:nvPr/>
        </p:nvSpPr>
        <p:spPr>
          <a:xfrm>
            <a:off x="533427" y="3151186"/>
            <a:ext cx="1492516" cy="369332"/>
          </a:xfrm>
          <a:prstGeom prst="rect">
            <a:avLst/>
          </a:prstGeom>
          <a:noFill/>
        </p:spPr>
        <p:txBody>
          <a:bodyPr wrap="square" rtlCol="0">
            <a:spAutoFit/>
          </a:bodyPr>
          <a:lstStyle/>
          <a:p>
            <a:r>
              <a:rPr lang="de-DE" dirty="0">
                <a:solidFill>
                  <a:schemeClr val="bg1"/>
                </a:solidFill>
              </a:rPr>
              <a:t>Rätsel 1</a:t>
            </a:r>
          </a:p>
        </p:txBody>
      </p:sp>
      <p:sp>
        <p:nvSpPr>
          <p:cNvPr id="17" name="Textfeld 16">
            <a:extLst>
              <a:ext uri="{FF2B5EF4-FFF2-40B4-BE49-F238E27FC236}">
                <a16:creationId xmlns:a16="http://schemas.microsoft.com/office/drawing/2014/main" id="{8F4D048B-D3DE-CCB9-7AC9-7518A805B008}"/>
              </a:ext>
            </a:extLst>
          </p:cNvPr>
          <p:cNvSpPr txBox="1"/>
          <p:nvPr/>
        </p:nvSpPr>
        <p:spPr>
          <a:xfrm>
            <a:off x="5282782" y="2814382"/>
            <a:ext cx="1492516" cy="369332"/>
          </a:xfrm>
          <a:prstGeom prst="rect">
            <a:avLst/>
          </a:prstGeom>
          <a:noFill/>
        </p:spPr>
        <p:txBody>
          <a:bodyPr wrap="square" rtlCol="0">
            <a:spAutoFit/>
          </a:bodyPr>
          <a:lstStyle/>
          <a:p>
            <a:r>
              <a:rPr lang="de-DE" dirty="0">
                <a:solidFill>
                  <a:schemeClr val="bg1"/>
                </a:solidFill>
              </a:rPr>
              <a:t>Rätsel 5</a:t>
            </a:r>
          </a:p>
        </p:txBody>
      </p:sp>
      <p:sp>
        <p:nvSpPr>
          <p:cNvPr id="18" name="Textfeld 17">
            <a:extLst>
              <a:ext uri="{FF2B5EF4-FFF2-40B4-BE49-F238E27FC236}">
                <a16:creationId xmlns:a16="http://schemas.microsoft.com/office/drawing/2014/main" id="{BED3114D-09F3-6B42-D236-11E6009BE673}"/>
              </a:ext>
            </a:extLst>
          </p:cNvPr>
          <p:cNvSpPr txBox="1"/>
          <p:nvPr/>
        </p:nvSpPr>
        <p:spPr>
          <a:xfrm>
            <a:off x="7341811" y="2490572"/>
            <a:ext cx="1492516" cy="369332"/>
          </a:xfrm>
          <a:prstGeom prst="rect">
            <a:avLst/>
          </a:prstGeom>
          <a:noFill/>
        </p:spPr>
        <p:txBody>
          <a:bodyPr wrap="square" rtlCol="0">
            <a:spAutoFit/>
          </a:bodyPr>
          <a:lstStyle/>
          <a:p>
            <a:r>
              <a:rPr lang="de-DE" dirty="0">
                <a:solidFill>
                  <a:schemeClr val="bg1"/>
                </a:solidFill>
              </a:rPr>
              <a:t>Rätsel 6</a:t>
            </a:r>
          </a:p>
        </p:txBody>
      </p:sp>
      <p:sp>
        <p:nvSpPr>
          <p:cNvPr id="19" name="Textfeld 18">
            <a:extLst>
              <a:ext uri="{FF2B5EF4-FFF2-40B4-BE49-F238E27FC236}">
                <a16:creationId xmlns:a16="http://schemas.microsoft.com/office/drawing/2014/main" id="{B51D1C71-B868-3F21-D663-3B376578FF0A}"/>
              </a:ext>
            </a:extLst>
          </p:cNvPr>
          <p:cNvSpPr txBox="1"/>
          <p:nvPr/>
        </p:nvSpPr>
        <p:spPr>
          <a:xfrm>
            <a:off x="7255500" y="3361645"/>
            <a:ext cx="1492516" cy="369332"/>
          </a:xfrm>
          <a:prstGeom prst="rect">
            <a:avLst/>
          </a:prstGeom>
          <a:noFill/>
        </p:spPr>
        <p:txBody>
          <a:bodyPr wrap="square" rtlCol="0">
            <a:spAutoFit/>
          </a:bodyPr>
          <a:lstStyle/>
          <a:p>
            <a:r>
              <a:rPr lang="de-DE" dirty="0">
                <a:solidFill>
                  <a:schemeClr val="bg1"/>
                </a:solidFill>
              </a:rPr>
              <a:t>Rätsel 7</a:t>
            </a:r>
          </a:p>
        </p:txBody>
      </p:sp>
    </p:spTree>
    <p:extLst>
      <p:ext uri="{BB962C8B-B14F-4D97-AF65-F5344CB8AC3E}">
        <p14:creationId xmlns:p14="http://schemas.microsoft.com/office/powerpoint/2010/main" val="285516348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nhaltsplatzhalter 26" descr="Bis hierhin habt ihr es geschafft, doch ihr braucht noch etwas Kraft. Ihr ward schon hier und da und seid dem Ziel schon nah. Was ist das gesuchte Wort und zack seid ihr am nächsten Ort.&#10;&#10;Kreuzworträtsel. Das zweite Wort hat 3 Buchstaben. Die Frage ist: Dieser Vogel ist dafür bekannt seinen Kopf besonders weit drehen zu können.">
            <a:extLst>
              <a:ext uri="{FF2B5EF4-FFF2-40B4-BE49-F238E27FC236}">
                <a16:creationId xmlns:a16="http://schemas.microsoft.com/office/drawing/2014/main" id="{BDAE9D9B-4B55-297A-82B4-0FAC9D6401DE}"/>
              </a:ext>
            </a:extLst>
          </p:cNvPr>
          <p:cNvPicPr>
            <a:picLocks noGrp="1" noChangeAspect="1"/>
          </p:cNvPicPr>
          <p:nvPr>
            <p:ph idx="1"/>
          </p:nvPr>
        </p:nvPicPr>
        <p:blipFill rotWithShape="1">
          <a:blip r:embed="rId2"/>
          <a:srcRect t="3935" b="13205"/>
          <a:stretch/>
        </p:blipFill>
        <p:spPr>
          <a:xfrm>
            <a:off x="294268" y="780027"/>
            <a:ext cx="4215262" cy="4154945"/>
          </a:xfrm>
          <a:prstGeom prst="rect">
            <a:avLst/>
          </a:prstGeom>
        </p:spPr>
      </p:pic>
      <p:sp>
        <p:nvSpPr>
          <p:cNvPr id="28" name="Rechteck 27" descr="Klicke hier, um Uhu auszuwählen.">
            <a:hlinkClick r:id="rId3" action="ppaction://hlinksldjump"/>
            <a:extLst>
              <a:ext uri="{FF2B5EF4-FFF2-40B4-BE49-F238E27FC236}">
                <a16:creationId xmlns:a16="http://schemas.microsoft.com/office/drawing/2014/main" id="{637BE5C8-9DE7-08D7-5A9B-1811CFDC059A}"/>
              </a:ext>
            </a:extLst>
          </p:cNvPr>
          <p:cNvSpPr/>
          <p:nvPr/>
        </p:nvSpPr>
        <p:spPr>
          <a:xfrm>
            <a:off x="5560256" y="1224769"/>
            <a:ext cx="1793631" cy="548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9" name="Rechteck 28" descr="Klicke hier, um Kea auszuwählen.">
            <a:hlinkClick r:id="rId4" action="ppaction://hlinksldjump"/>
            <a:extLst>
              <a:ext uri="{FF2B5EF4-FFF2-40B4-BE49-F238E27FC236}">
                <a16:creationId xmlns:a16="http://schemas.microsoft.com/office/drawing/2014/main" id="{5D3C1E29-20EA-1679-547D-38D477147CF9}"/>
              </a:ext>
            </a:extLst>
          </p:cNvPr>
          <p:cNvSpPr/>
          <p:nvPr/>
        </p:nvSpPr>
        <p:spPr>
          <a:xfrm>
            <a:off x="5560256" y="2054683"/>
            <a:ext cx="1793631" cy="548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0" name="Rechteck 29" descr="Klicke hier, um Reh auszuwählen.">
            <a:hlinkClick r:id="rId4" action="ppaction://hlinksldjump"/>
            <a:extLst>
              <a:ext uri="{FF2B5EF4-FFF2-40B4-BE49-F238E27FC236}">
                <a16:creationId xmlns:a16="http://schemas.microsoft.com/office/drawing/2014/main" id="{2D4F2C9C-08BA-FCDB-BA8C-1B4D8348ED85}"/>
              </a:ext>
            </a:extLst>
          </p:cNvPr>
          <p:cNvSpPr/>
          <p:nvPr/>
        </p:nvSpPr>
        <p:spPr>
          <a:xfrm>
            <a:off x="5560256" y="2978754"/>
            <a:ext cx="1793631" cy="548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2" name="Rechteck 31" descr="Klicke hier, um Ara auszuwählen.">
            <a:hlinkClick r:id="rId4" action="ppaction://hlinksldjump"/>
            <a:extLst>
              <a:ext uri="{FF2B5EF4-FFF2-40B4-BE49-F238E27FC236}">
                <a16:creationId xmlns:a16="http://schemas.microsoft.com/office/drawing/2014/main" id="{E61A3ADA-793E-5339-BD5A-FF77A17BAE47}"/>
              </a:ext>
            </a:extLst>
          </p:cNvPr>
          <p:cNvSpPr/>
          <p:nvPr/>
        </p:nvSpPr>
        <p:spPr>
          <a:xfrm>
            <a:off x="5560256" y="3982517"/>
            <a:ext cx="1793631" cy="548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3" name="Textfeld 32">
            <a:hlinkClick r:id="rId3" action="ppaction://hlinksldjump"/>
            <a:extLst>
              <a:ext uri="{FF2B5EF4-FFF2-40B4-BE49-F238E27FC236}">
                <a16:creationId xmlns:a16="http://schemas.microsoft.com/office/drawing/2014/main" id="{2D552F8C-E26E-6639-FF3E-6BF29100DBFE}"/>
              </a:ext>
            </a:extLst>
          </p:cNvPr>
          <p:cNvSpPr txBox="1"/>
          <p:nvPr/>
        </p:nvSpPr>
        <p:spPr>
          <a:xfrm>
            <a:off x="5623559" y="1360589"/>
            <a:ext cx="1421477" cy="300082"/>
          </a:xfrm>
          <a:prstGeom prst="rect">
            <a:avLst/>
          </a:prstGeom>
          <a:noFill/>
        </p:spPr>
        <p:txBody>
          <a:bodyPr wrap="square" rtlCol="0">
            <a:spAutoFit/>
          </a:bodyPr>
          <a:lstStyle/>
          <a:p>
            <a:pPr algn="ctr"/>
            <a:r>
              <a:rPr lang="de-DE" sz="1350" dirty="0"/>
              <a:t>Uhu</a:t>
            </a:r>
          </a:p>
        </p:txBody>
      </p:sp>
      <p:sp>
        <p:nvSpPr>
          <p:cNvPr id="35" name="Textfeld 34">
            <a:hlinkClick r:id="rId4" action="ppaction://hlinksldjump"/>
            <a:extLst>
              <a:ext uri="{FF2B5EF4-FFF2-40B4-BE49-F238E27FC236}">
                <a16:creationId xmlns:a16="http://schemas.microsoft.com/office/drawing/2014/main" id="{F79D60E4-6079-1C0F-AC1B-978032A1E5EA}"/>
              </a:ext>
            </a:extLst>
          </p:cNvPr>
          <p:cNvSpPr txBox="1"/>
          <p:nvPr/>
        </p:nvSpPr>
        <p:spPr>
          <a:xfrm>
            <a:off x="5623559" y="2190503"/>
            <a:ext cx="1421477" cy="300082"/>
          </a:xfrm>
          <a:prstGeom prst="rect">
            <a:avLst/>
          </a:prstGeom>
          <a:noFill/>
        </p:spPr>
        <p:txBody>
          <a:bodyPr wrap="square" rtlCol="0">
            <a:spAutoFit/>
          </a:bodyPr>
          <a:lstStyle/>
          <a:p>
            <a:pPr algn="ctr"/>
            <a:r>
              <a:rPr lang="de-DE" sz="1350" dirty="0"/>
              <a:t>Kea</a:t>
            </a:r>
          </a:p>
        </p:txBody>
      </p:sp>
      <p:sp>
        <p:nvSpPr>
          <p:cNvPr id="39" name="Textfeld 38">
            <a:hlinkClick r:id="rId4" action="ppaction://hlinksldjump"/>
            <a:extLst>
              <a:ext uri="{FF2B5EF4-FFF2-40B4-BE49-F238E27FC236}">
                <a16:creationId xmlns:a16="http://schemas.microsoft.com/office/drawing/2014/main" id="{E1C82752-5FCD-DC5E-6C5F-FA618AECB2C6}"/>
              </a:ext>
            </a:extLst>
          </p:cNvPr>
          <p:cNvSpPr txBox="1"/>
          <p:nvPr/>
        </p:nvSpPr>
        <p:spPr>
          <a:xfrm>
            <a:off x="5623559" y="3087221"/>
            <a:ext cx="1421477" cy="300082"/>
          </a:xfrm>
          <a:prstGeom prst="rect">
            <a:avLst/>
          </a:prstGeom>
          <a:noFill/>
        </p:spPr>
        <p:txBody>
          <a:bodyPr wrap="square" rtlCol="0">
            <a:spAutoFit/>
          </a:bodyPr>
          <a:lstStyle/>
          <a:p>
            <a:pPr algn="ctr"/>
            <a:r>
              <a:rPr lang="de-DE" sz="1350" dirty="0"/>
              <a:t>Reh</a:t>
            </a:r>
          </a:p>
        </p:txBody>
      </p:sp>
      <p:sp>
        <p:nvSpPr>
          <p:cNvPr id="40" name="Textfeld 39">
            <a:hlinkClick r:id="rId4" action="ppaction://hlinksldjump"/>
            <a:extLst>
              <a:ext uri="{FF2B5EF4-FFF2-40B4-BE49-F238E27FC236}">
                <a16:creationId xmlns:a16="http://schemas.microsoft.com/office/drawing/2014/main" id="{F1AF1576-6D63-66F9-E0A5-0162B183A235}"/>
              </a:ext>
            </a:extLst>
          </p:cNvPr>
          <p:cNvSpPr txBox="1"/>
          <p:nvPr/>
        </p:nvSpPr>
        <p:spPr>
          <a:xfrm>
            <a:off x="5623559" y="4118338"/>
            <a:ext cx="1421477" cy="300082"/>
          </a:xfrm>
          <a:prstGeom prst="rect">
            <a:avLst/>
          </a:prstGeom>
          <a:noFill/>
        </p:spPr>
        <p:txBody>
          <a:bodyPr wrap="square" rtlCol="0">
            <a:spAutoFit/>
          </a:bodyPr>
          <a:lstStyle/>
          <a:p>
            <a:pPr algn="ctr"/>
            <a:r>
              <a:rPr lang="de-DE" sz="1350" dirty="0"/>
              <a:t>Ara</a:t>
            </a:r>
          </a:p>
        </p:txBody>
      </p:sp>
      <p:sp>
        <p:nvSpPr>
          <p:cNvPr id="2" name="Rechteck 1">
            <a:extLst>
              <a:ext uri="{FF2B5EF4-FFF2-40B4-BE49-F238E27FC236}">
                <a16:creationId xmlns:a16="http://schemas.microsoft.com/office/drawing/2014/main" id="{2C5A0CEE-D844-C737-DE8A-35CBF779BB7A}"/>
              </a:ext>
              <a:ext uri="{C183D7F6-B498-43B3-948B-1728B52AA6E4}">
                <adec:decorative xmlns:adec="http://schemas.microsoft.com/office/drawing/2017/decorative" val="1"/>
              </a:ext>
            </a:extLst>
          </p:cNvPr>
          <p:cNvSpPr/>
          <p:nvPr/>
        </p:nvSpPr>
        <p:spPr>
          <a:xfrm>
            <a:off x="4001619" y="4673851"/>
            <a:ext cx="303415" cy="178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 name="Textfeld 2">
            <a:extLst>
              <a:ext uri="{FF2B5EF4-FFF2-40B4-BE49-F238E27FC236}">
                <a16:creationId xmlns:a16="http://schemas.microsoft.com/office/drawing/2014/main" id="{9202B4EC-B737-A08D-5C79-1BE245EEEA74}"/>
              </a:ext>
            </a:extLst>
          </p:cNvPr>
          <p:cNvSpPr txBox="1"/>
          <p:nvPr/>
        </p:nvSpPr>
        <p:spPr>
          <a:xfrm>
            <a:off x="2401899" y="2376401"/>
            <a:ext cx="2129496" cy="300082"/>
          </a:xfrm>
          <a:prstGeom prst="rect">
            <a:avLst/>
          </a:prstGeom>
          <a:noFill/>
        </p:spPr>
        <p:txBody>
          <a:bodyPr wrap="square" rtlCol="0">
            <a:spAutoFit/>
          </a:bodyPr>
          <a:lstStyle/>
          <a:p>
            <a:r>
              <a:rPr lang="de-DE" sz="1350" dirty="0"/>
              <a:t>S        C        H        A        F</a:t>
            </a:r>
          </a:p>
        </p:txBody>
      </p:sp>
      <p:sp>
        <p:nvSpPr>
          <p:cNvPr id="4" name="Titel 3">
            <a:extLst>
              <a:ext uri="{FF2B5EF4-FFF2-40B4-BE49-F238E27FC236}">
                <a16:creationId xmlns:a16="http://schemas.microsoft.com/office/drawing/2014/main" id="{32E39743-7017-4ACC-2CED-94DBD3C7C31D}"/>
              </a:ext>
            </a:extLst>
          </p:cNvPr>
          <p:cNvSpPr>
            <a:spLocks noGrp="1"/>
          </p:cNvSpPr>
          <p:nvPr>
            <p:ph type="title"/>
          </p:nvPr>
        </p:nvSpPr>
        <p:spPr>
          <a:xfrm>
            <a:off x="0" y="0"/>
            <a:ext cx="0" cy="0"/>
          </a:xfrm>
        </p:spPr>
        <p:txBody>
          <a:bodyPr anchor="b"/>
          <a:lstStyle/>
          <a:p>
            <a:r>
              <a:rPr lang="de-DE" dirty="0"/>
              <a:t>Zweite Frage</a:t>
            </a:r>
          </a:p>
        </p:txBody>
      </p:sp>
    </p:spTree>
    <p:extLst>
      <p:ext uri="{BB962C8B-B14F-4D97-AF65-F5344CB8AC3E}">
        <p14:creationId xmlns:p14="http://schemas.microsoft.com/office/powerpoint/2010/main" val="2584591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9D15E-D3D1-5AEB-AE21-AD65FB43C94F}"/>
              </a:ext>
            </a:extLst>
          </p:cNvPr>
          <p:cNvSpPr>
            <a:spLocks noGrp="1"/>
          </p:cNvSpPr>
          <p:nvPr>
            <p:ph type="title"/>
          </p:nvPr>
        </p:nvSpPr>
        <p:spPr>
          <a:xfrm>
            <a:off x="628650" y="2018478"/>
            <a:ext cx="7886700" cy="994172"/>
          </a:xfrm>
        </p:spPr>
        <p:txBody>
          <a:bodyPr/>
          <a:lstStyle/>
          <a:p>
            <a:pPr algn="ctr"/>
            <a:r>
              <a:rPr lang="de-DE" dirty="0"/>
              <a:t>Super! Das ist Richtig.</a:t>
            </a:r>
          </a:p>
        </p:txBody>
      </p:sp>
      <p:sp>
        <p:nvSpPr>
          <p:cNvPr id="4" name="Smiley 3">
            <a:extLst>
              <a:ext uri="{FF2B5EF4-FFF2-40B4-BE49-F238E27FC236}">
                <a16:creationId xmlns:a16="http://schemas.microsoft.com/office/drawing/2014/main" id="{D151AD9C-D104-9FBE-5207-6E039A9E05D8}"/>
              </a:ext>
              <a:ext uri="{C183D7F6-B498-43B3-948B-1728B52AA6E4}">
                <adec:decorative xmlns:adec="http://schemas.microsoft.com/office/drawing/2017/decorative" val="1"/>
              </a:ext>
            </a:extLst>
          </p:cNvPr>
          <p:cNvSpPr/>
          <p:nvPr/>
        </p:nvSpPr>
        <p:spPr>
          <a:xfrm>
            <a:off x="3732415" y="3012650"/>
            <a:ext cx="1770611" cy="1409008"/>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 name="Rechteck 4" descr="Klicke hier, um zur nächsten Aufgabe zu gelangen.">
            <a:hlinkClick r:id="rId2" action="ppaction://hlinksldjump"/>
            <a:extLst>
              <a:ext uri="{FF2B5EF4-FFF2-40B4-BE49-F238E27FC236}">
                <a16:creationId xmlns:a16="http://schemas.microsoft.com/office/drawing/2014/main" id="{D6D063EE-8960-8011-3B14-1F814F6D191B}"/>
              </a:ext>
            </a:extLst>
          </p:cNvPr>
          <p:cNvSpPr/>
          <p:nvPr/>
        </p:nvSpPr>
        <p:spPr>
          <a:xfrm>
            <a:off x="6267797" y="4014009"/>
            <a:ext cx="2207029" cy="5652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extfeld 5">
            <a:hlinkClick r:id="rId2" action="ppaction://hlinksldjump"/>
            <a:extLst>
              <a:ext uri="{FF2B5EF4-FFF2-40B4-BE49-F238E27FC236}">
                <a16:creationId xmlns:a16="http://schemas.microsoft.com/office/drawing/2014/main" id="{974C2082-F54E-DA7B-0C16-48A5D05280CE}"/>
              </a:ext>
            </a:extLst>
          </p:cNvPr>
          <p:cNvSpPr txBox="1"/>
          <p:nvPr/>
        </p:nvSpPr>
        <p:spPr>
          <a:xfrm>
            <a:off x="6355080" y="4184419"/>
            <a:ext cx="2032462" cy="300082"/>
          </a:xfrm>
          <a:prstGeom prst="rect">
            <a:avLst/>
          </a:prstGeom>
          <a:noFill/>
        </p:spPr>
        <p:txBody>
          <a:bodyPr wrap="square" rtlCol="0">
            <a:spAutoFit/>
          </a:bodyPr>
          <a:lstStyle/>
          <a:p>
            <a:pPr algn="ctr"/>
            <a:r>
              <a:rPr lang="de-DE" sz="1350" dirty="0"/>
              <a:t>Nächste Aufgabe</a:t>
            </a:r>
          </a:p>
        </p:txBody>
      </p:sp>
    </p:spTree>
    <p:extLst>
      <p:ext uri="{BB962C8B-B14F-4D97-AF65-F5344CB8AC3E}">
        <p14:creationId xmlns:p14="http://schemas.microsoft.com/office/powerpoint/2010/main" val="3921259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0FD821-2D35-DBB4-8525-84CF9C6497A1}"/>
              </a:ext>
            </a:extLst>
          </p:cNvPr>
          <p:cNvSpPr>
            <a:spLocks noGrp="1"/>
          </p:cNvSpPr>
          <p:nvPr>
            <p:ph type="title"/>
          </p:nvPr>
        </p:nvSpPr>
        <p:spPr>
          <a:xfrm>
            <a:off x="670214" y="1748315"/>
            <a:ext cx="7886700" cy="994172"/>
          </a:xfrm>
        </p:spPr>
        <p:txBody>
          <a:bodyPr/>
          <a:lstStyle/>
          <a:p>
            <a:pPr algn="ctr"/>
            <a:r>
              <a:rPr lang="de-DE" dirty="0"/>
              <a:t>Leider Falsch. Versuche es noch einmal.</a:t>
            </a:r>
            <a:br>
              <a:rPr lang="de-DE" dirty="0"/>
            </a:br>
            <a:endParaRPr lang="de-DE" dirty="0"/>
          </a:p>
        </p:txBody>
      </p:sp>
      <p:sp>
        <p:nvSpPr>
          <p:cNvPr id="4" name="Smiley 3">
            <a:extLst>
              <a:ext uri="{FF2B5EF4-FFF2-40B4-BE49-F238E27FC236}">
                <a16:creationId xmlns:a16="http://schemas.microsoft.com/office/drawing/2014/main" id="{09A11529-B3D2-74E0-B2C7-3DD422B2F925}"/>
              </a:ext>
              <a:ext uri="{C183D7F6-B498-43B3-948B-1728B52AA6E4}">
                <adec:decorative xmlns:adec="http://schemas.microsoft.com/office/drawing/2017/decorative" val="1"/>
              </a:ext>
            </a:extLst>
          </p:cNvPr>
          <p:cNvSpPr/>
          <p:nvPr/>
        </p:nvSpPr>
        <p:spPr>
          <a:xfrm>
            <a:off x="3695009" y="3324053"/>
            <a:ext cx="1604356" cy="1500447"/>
          </a:xfrm>
          <a:prstGeom prst="smileyFace">
            <a:avLst>
              <a:gd name="adj" fmla="val -393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rgbClr val="FF0000"/>
              </a:solidFill>
            </a:endParaRPr>
          </a:p>
        </p:txBody>
      </p:sp>
      <p:sp>
        <p:nvSpPr>
          <p:cNvPr id="5" name="Rechteck 4" descr="Klicke hier, um zurück zu Aufgabe zu gelangen.">
            <a:hlinkClick r:id="rId2" action="ppaction://hlinksldjump"/>
            <a:extLst>
              <a:ext uri="{FF2B5EF4-FFF2-40B4-BE49-F238E27FC236}">
                <a16:creationId xmlns:a16="http://schemas.microsoft.com/office/drawing/2014/main" id="{B12531E1-651C-788E-F042-0678E2EFDBAB}"/>
              </a:ext>
            </a:extLst>
          </p:cNvPr>
          <p:cNvSpPr/>
          <p:nvPr/>
        </p:nvSpPr>
        <p:spPr>
          <a:xfrm>
            <a:off x="6604462" y="3930881"/>
            <a:ext cx="2190404" cy="4031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extfeld 5">
            <a:hlinkClick r:id="rId2" action="ppaction://hlinksldjump"/>
            <a:extLst>
              <a:ext uri="{FF2B5EF4-FFF2-40B4-BE49-F238E27FC236}">
                <a16:creationId xmlns:a16="http://schemas.microsoft.com/office/drawing/2014/main" id="{2EF9D33B-1D06-B30A-A16C-77F8038398B3}"/>
              </a:ext>
            </a:extLst>
          </p:cNvPr>
          <p:cNvSpPr txBox="1"/>
          <p:nvPr/>
        </p:nvSpPr>
        <p:spPr>
          <a:xfrm>
            <a:off x="6927620" y="3997383"/>
            <a:ext cx="1799705" cy="300082"/>
          </a:xfrm>
          <a:prstGeom prst="rect">
            <a:avLst/>
          </a:prstGeom>
          <a:noFill/>
        </p:spPr>
        <p:txBody>
          <a:bodyPr wrap="square" rtlCol="0">
            <a:spAutoFit/>
          </a:bodyPr>
          <a:lstStyle/>
          <a:p>
            <a:r>
              <a:rPr lang="de-DE" sz="1350" dirty="0"/>
              <a:t>Zurück zur Aufgabe</a:t>
            </a:r>
          </a:p>
        </p:txBody>
      </p:sp>
    </p:spTree>
    <p:extLst>
      <p:ext uri="{BB962C8B-B14F-4D97-AF65-F5344CB8AC3E}">
        <p14:creationId xmlns:p14="http://schemas.microsoft.com/office/powerpoint/2010/main" val="3440562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nhaltsplatzhalter 26" descr="Bis hierhin habt ihr es geschafft, doch ihr braucht noch etwas Kraft. Ihr ward schon hier und da und seid dem Ziel schon nah. Was ist das gesuchte Wort und zack seid ihr am nächsten Ort.&#10;&#10;Kreuzworträtsel. Das dritte Wort hat 5 Buchstaben. Die Frage ist: mit diesem Tier kann man über Hindernisse springen, aber auch schwere Geräte ziehen.">
            <a:extLst>
              <a:ext uri="{FF2B5EF4-FFF2-40B4-BE49-F238E27FC236}">
                <a16:creationId xmlns:a16="http://schemas.microsoft.com/office/drawing/2014/main" id="{BDAE9D9B-4B55-297A-82B4-0FAC9D6401DE}"/>
              </a:ext>
            </a:extLst>
          </p:cNvPr>
          <p:cNvPicPr>
            <a:picLocks noGrp="1" noChangeAspect="1"/>
          </p:cNvPicPr>
          <p:nvPr>
            <p:ph idx="1"/>
          </p:nvPr>
        </p:nvPicPr>
        <p:blipFill rotWithShape="1">
          <a:blip r:embed="rId2"/>
          <a:srcRect t="3935" b="4769"/>
          <a:stretch/>
        </p:blipFill>
        <p:spPr>
          <a:xfrm>
            <a:off x="252829" y="627922"/>
            <a:ext cx="4319171" cy="4690793"/>
          </a:xfrm>
          <a:prstGeom prst="rect">
            <a:avLst/>
          </a:prstGeom>
        </p:spPr>
      </p:pic>
      <p:sp>
        <p:nvSpPr>
          <p:cNvPr id="28" name="Rechteck 27" descr="Klicke hier, um Rind auszuwählen.">
            <a:hlinkClick r:id="rId3" action="ppaction://hlinksldjump"/>
            <a:extLst>
              <a:ext uri="{FF2B5EF4-FFF2-40B4-BE49-F238E27FC236}">
                <a16:creationId xmlns:a16="http://schemas.microsoft.com/office/drawing/2014/main" id="{637BE5C8-9DE7-08D7-5A9B-1811CFDC059A}"/>
              </a:ext>
            </a:extLst>
          </p:cNvPr>
          <p:cNvSpPr/>
          <p:nvPr/>
        </p:nvSpPr>
        <p:spPr>
          <a:xfrm>
            <a:off x="5560256" y="1224769"/>
            <a:ext cx="1793631" cy="548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9" name="Rechteck 28" descr="Klicke hier, um Ochse auszuwählen.">
            <a:hlinkClick r:id="rId3" action="ppaction://hlinksldjump"/>
            <a:extLst>
              <a:ext uri="{FF2B5EF4-FFF2-40B4-BE49-F238E27FC236}">
                <a16:creationId xmlns:a16="http://schemas.microsoft.com/office/drawing/2014/main" id="{5D3C1E29-20EA-1679-547D-38D477147CF9}"/>
              </a:ext>
            </a:extLst>
          </p:cNvPr>
          <p:cNvSpPr/>
          <p:nvPr/>
        </p:nvSpPr>
        <p:spPr>
          <a:xfrm>
            <a:off x="5560256" y="2054683"/>
            <a:ext cx="1793631" cy="548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0" name="Rechteck 29" descr="Klicke hier, um Kamel auszuwählen.">
            <a:hlinkClick r:id="rId3" action="ppaction://hlinksldjump"/>
            <a:extLst>
              <a:ext uri="{FF2B5EF4-FFF2-40B4-BE49-F238E27FC236}">
                <a16:creationId xmlns:a16="http://schemas.microsoft.com/office/drawing/2014/main" id="{2D4F2C9C-08BA-FCDB-BA8C-1B4D8348ED85}"/>
              </a:ext>
            </a:extLst>
          </p:cNvPr>
          <p:cNvSpPr/>
          <p:nvPr/>
        </p:nvSpPr>
        <p:spPr>
          <a:xfrm>
            <a:off x="5560256" y="2978754"/>
            <a:ext cx="1793631" cy="548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2" name="Rechteck 31" descr="Klicke hier, um Pferd auszuwählen.">
            <a:hlinkClick r:id="rId4" action="ppaction://hlinksldjump"/>
            <a:extLst>
              <a:ext uri="{FF2B5EF4-FFF2-40B4-BE49-F238E27FC236}">
                <a16:creationId xmlns:a16="http://schemas.microsoft.com/office/drawing/2014/main" id="{E61A3ADA-793E-5339-BD5A-FF77A17BAE47}"/>
              </a:ext>
            </a:extLst>
          </p:cNvPr>
          <p:cNvSpPr/>
          <p:nvPr/>
        </p:nvSpPr>
        <p:spPr>
          <a:xfrm>
            <a:off x="5560256" y="3982517"/>
            <a:ext cx="1793631" cy="548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3" name="Textfeld 32">
            <a:hlinkClick r:id="rId3" action="ppaction://hlinksldjump"/>
            <a:extLst>
              <a:ext uri="{FF2B5EF4-FFF2-40B4-BE49-F238E27FC236}">
                <a16:creationId xmlns:a16="http://schemas.microsoft.com/office/drawing/2014/main" id="{2D552F8C-E26E-6639-FF3E-6BF29100DBFE}"/>
              </a:ext>
            </a:extLst>
          </p:cNvPr>
          <p:cNvSpPr txBox="1"/>
          <p:nvPr/>
        </p:nvSpPr>
        <p:spPr>
          <a:xfrm>
            <a:off x="5623559" y="1360589"/>
            <a:ext cx="1421477" cy="300082"/>
          </a:xfrm>
          <a:prstGeom prst="rect">
            <a:avLst/>
          </a:prstGeom>
          <a:noFill/>
        </p:spPr>
        <p:txBody>
          <a:bodyPr wrap="square" rtlCol="0">
            <a:spAutoFit/>
          </a:bodyPr>
          <a:lstStyle/>
          <a:p>
            <a:pPr algn="ctr"/>
            <a:r>
              <a:rPr lang="de-DE" sz="1350" dirty="0"/>
              <a:t>Rind</a:t>
            </a:r>
          </a:p>
        </p:txBody>
      </p:sp>
      <p:sp>
        <p:nvSpPr>
          <p:cNvPr id="35" name="Textfeld 34">
            <a:hlinkClick r:id="rId3" action="ppaction://hlinksldjump"/>
            <a:extLst>
              <a:ext uri="{FF2B5EF4-FFF2-40B4-BE49-F238E27FC236}">
                <a16:creationId xmlns:a16="http://schemas.microsoft.com/office/drawing/2014/main" id="{F79D60E4-6079-1C0F-AC1B-978032A1E5EA}"/>
              </a:ext>
            </a:extLst>
          </p:cNvPr>
          <p:cNvSpPr txBox="1"/>
          <p:nvPr/>
        </p:nvSpPr>
        <p:spPr>
          <a:xfrm>
            <a:off x="5623559" y="2209428"/>
            <a:ext cx="1421477" cy="300082"/>
          </a:xfrm>
          <a:prstGeom prst="rect">
            <a:avLst/>
          </a:prstGeom>
          <a:noFill/>
        </p:spPr>
        <p:txBody>
          <a:bodyPr wrap="square" rtlCol="0">
            <a:spAutoFit/>
          </a:bodyPr>
          <a:lstStyle/>
          <a:p>
            <a:pPr algn="ctr"/>
            <a:r>
              <a:rPr lang="de-DE" sz="1350" dirty="0"/>
              <a:t>Ochse</a:t>
            </a:r>
          </a:p>
        </p:txBody>
      </p:sp>
      <p:sp>
        <p:nvSpPr>
          <p:cNvPr id="39" name="Textfeld 38">
            <a:hlinkClick r:id="rId3" action="ppaction://hlinksldjump"/>
            <a:extLst>
              <a:ext uri="{FF2B5EF4-FFF2-40B4-BE49-F238E27FC236}">
                <a16:creationId xmlns:a16="http://schemas.microsoft.com/office/drawing/2014/main" id="{E1C82752-5FCD-DC5E-6C5F-FA618AECB2C6}"/>
              </a:ext>
            </a:extLst>
          </p:cNvPr>
          <p:cNvSpPr txBox="1"/>
          <p:nvPr/>
        </p:nvSpPr>
        <p:spPr>
          <a:xfrm>
            <a:off x="5623559" y="3087221"/>
            <a:ext cx="1421477" cy="300082"/>
          </a:xfrm>
          <a:prstGeom prst="rect">
            <a:avLst/>
          </a:prstGeom>
          <a:noFill/>
        </p:spPr>
        <p:txBody>
          <a:bodyPr wrap="square" rtlCol="0">
            <a:spAutoFit/>
          </a:bodyPr>
          <a:lstStyle/>
          <a:p>
            <a:pPr algn="ctr"/>
            <a:r>
              <a:rPr lang="de-DE" sz="1350" dirty="0"/>
              <a:t>Kamel</a:t>
            </a:r>
          </a:p>
        </p:txBody>
      </p:sp>
      <p:sp>
        <p:nvSpPr>
          <p:cNvPr id="40" name="Textfeld 39">
            <a:hlinkClick r:id="rId4" action="ppaction://hlinksldjump"/>
            <a:extLst>
              <a:ext uri="{FF2B5EF4-FFF2-40B4-BE49-F238E27FC236}">
                <a16:creationId xmlns:a16="http://schemas.microsoft.com/office/drawing/2014/main" id="{F1AF1576-6D63-66F9-E0A5-0162B183A235}"/>
              </a:ext>
            </a:extLst>
          </p:cNvPr>
          <p:cNvSpPr txBox="1"/>
          <p:nvPr/>
        </p:nvSpPr>
        <p:spPr>
          <a:xfrm>
            <a:off x="5623559" y="4118338"/>
            <a:ext cx="1421477" cy="300082"/>
          </a:xfrm>
          <a:prstGeom prst="rect">
            <a:avLst/>
          </a:prstGeom>
          <a:noFill/>
        </p:spPr>
        <p:txBody>
          <a:bodyPr wrap="square" rtlCol="0">
            <a:spAutoFit/>
          </a:bodyPr>
          <a:lstStyle/>
          <a:p>
            <a:pPr algn="ctr"/>
            <a:r>
              <a:rPr lang="de-DE" sz="1350" dirty="0"/>
              <a:t>Pferd</a:t>
            </a:r>
          </a:p>
        </p:txBody>
      </p:sp>
      <p:sp>
        <p:nvSpPr>
          <p:cNvPr id="3" name="Rechteck 2">
            <a:extLst>
              <a:ext uri="{FF2B5EF4-FFF2-40B4-BE49-F238E27FC236}">
                <a16:creationId xmlns:a16="http://schemas.microsoft.com/office/drawing/2014/main" id="{4829A06F-BCB6-4BB7-1793-5503420DB7C8}"/>
              </a:ext>
              <a:ext uri="{C183D7F6-B498-43B3-948B-1728B52AA6E4}">
                <adec:decorative xmlns:adec="http://schemas.microsoft.com/office/drawing/2017/decorative" val="1"/>
              </a:ext>
            </a:extLst>
          </p:cNvPr>
          <p:cNvSpPr/>
          <p:nvPr/>
        </p:nvSpPr>
        <p:spPr>
          <a:xfrm>
            <a:off x="611560" y="5021227"/>
            <a:ext cx="440574"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4" name="Textfeld 3">
            <a:extLst>
              <a:ext uri="{FF2B5EF4-FFF2-40B4-BE49-F238E27FC236}">
                <a16:creationId xmlns:a16="http://schemas.microsoft.com/office/drawing/2014/main" id="{BDCD36B4-CD33-544F-B60F-7B08EB8255E3}"/>
              </a:ext>
            </a:extLst>
          </p:cNvPr>
          <p:cNvSpPr txBox="1"/>
          <p:nvPr/>
        </p:nvSpPr>
        <p:spPr>
          <a:xfrm>
            <a:off x="2455213" y="2231315"/>
            <a:ext cx="2091130" cy="300082"/>
          </a:xfrm>
          <a:prstGeom prst="rect">
            <a:avLst/>
          </a:prstGeom>
          <a:noFill/>
        </p:spPr>
        <p:txBody>
          <a:bodyPr wrap="square" rtlCol="0">
            <a:spAutoFit/>
          </a:bodyPr>
          <a:lstStyle/>
          <a:p>
            <a:r>
              <a:rPr lang="de-DE" sz="1350" dirty="0"/>
              <a:t>S        C        H        A         F</a:t>
            </a:r>
          </a:p>
        </p:txBody>
      </p:sp>
      <p:sp>
        <p:nvSpPr>
          <p:cNvPr id="5" name="Textfeld 4">
            <a:extLst>
              <a:ext uri="{FF2B5EF4-FFF2-40B4-BE49-F238E27FC236}">
                <a16:creationId xmlns:a16="http://schemas.microsoft.com/office/drawing/2014/main" id="{E9F9F75F-5410-DEEE-7956-1AB5826EB11D}"/>
              </a:ext>
            </a:extLst>
          </p:cNvPr>
          <p:cNvSpPr txBox="1"/>
          <p:nvPr/>
        </p:nvSpPr>
        <p:spPr>
          <a:xfrm>
            <a:off x="1547664" y="2673237"/>
            <a:ext cx="1234920" cy="300082"/>
          </a:xfrm>
          <a:prstGeom prst="rect">
            <a:avLst/>
          </a:prstGeom>
          <a:noFill/>
        </p:spPr>
        <p:txBody>
          <a:bodyPr wrap="square" rtlCol="0">
            <a:spAutoFit/>
          </a:bodyPr>
          <a:lstStyle/>
          <a:p>
            <a:r>
              <a:rPr lang="de-DE" sz="1350" dirty="0"/>
              <a:t>U        H        U        </a:t>
            </a:r>
          </a:p>
        </p:txBody>
      </p:sp>
      <p:sp>
        <p:nvSpPr>
          <p:cNvPr id="2" name="Titel 1">
            <a:extLst>
              <a:ext uri="{FF2B5EF4-FFF2-40B4-BE49-F238E27FC236}">
                <a16:creationId xmlns:a16="http://schemas.microsoft.com/office/drawing/2014/main" id="{A2CE60D9-5448-E3BA-927B-B8C8E73B4FF2}"/>
              </a:ext>
            </a:extLst>
          </p:cNvPr>
          <p:cNvSpPr>
            <a:spLocks noGrp="1"/>
          </p:cNvSpPr>
          <p:nvPr>
            <p:ph type="title"/>
          </p:nvPr>
        </p:nvSpPr>
        <p:spPr>
          <a:xfrm>
            <a:off x="0" y="0"/>
            <a:ext cx="0" cy="0"/>
          </a:xfrm>
        </p:spPr>
        <p:txBody>
          <a:bodyPr anchor="b"/>
          <a:lstStyle/>
          <a:p>
            <a:r>
              <a:rPr lang="de-DE" dirty="0"/>
              <a:t>Dritte Frage</a:t>
            </a:r>
          </a:p>
        </p:txBody>
      </p:sp>
    </p:spTree>
    <p:extLst>
      <p:ext uri="{BB962C8B-B14F-4D97-AF65-F5344CB8AC3E}">
        <p14:creationId xmlns:p14="http://schemas.microsoft.com/office/powerpoint/2010/main" val="3355262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9D15E-D3D1-5AEB-AE21-AD65FB43C94F}"/>
              </a:ext>
            </a:extLst>
          </p:cNvPr>
          <p:cNvSpPr>
            <a:spLocks noGrp="1"/>
          </p:cNvSpPr>
          <p:nvPr>
            <p:ph type="title"/>
          </p:nvPr>
        </p:nvSpPr>
        <p:spPr>
          <a:xfrm>
            <a:off x="628650" y="2018478"/>
            <a:ext cx="7886700" cy="994172"/>
          </a:xfrm>
        </p:spPr>
        <p:txBody>
          <a:bodyPr/>
          <a:lstStyle/>
          <a:p>
            <a:pPr algn="ctr"/>
            <a:r>
              <a:rPr lang="de-DE" dirty="0"/>
              <a:t>Super! Das ist Richtig.</a:t>
            </a:r>
          </a:p>
        </p:txBody>
      </p:sp>
      <p:sp>
        <p:nvSpPr>
          <p:cNvPr id="4" name="Smiley 3">
            <a:extLst>
              <a:ext uri="{FF2B5EF4-FFF2-40B4-BE49-F238E27FC236}">
                <a16:creationId xmlns:a16="http://schemas.microsoft.com/office/drawing/2014/main" id="{D151AD9C-D104-9FBE-5207-6E039A9E05D8}"/>
              </a:ext>
              <a:ext uri="{C183D7F6-B498-43B3-948B-1728B52AA6E4}">
                <adec:decorative xmlns:adec="http://schemas.microsoft.com/office/drawing/2017/decorative" val="1"/>
              </a:ext>
            </a:extLst>
          </p:cNvPr>
          <p:cNvSpPr/>
          <p:nvPr/>
        </p:nvSpPr>
        <p:spPr>
          <a:xfrm>
            <a:off x="3732415" y="3012650"/>
            <a:ext cx="1770611" cy="1409008"/>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 name="Rechteck 4" descr="Klicke hier, um zur nächsten Aufgabe zu gelangen.">
            <a:hlinkClick r:id="rId2" action="ppaction://hlinksldjump"/>
            <a:extLst>
              <a:ext uri="{FF2B5EF4-FFF2-40B4-BE49-F238E27FC236}">
                <a16:creationId xmlns:a16="http://schemas.microsoft.com/office/drawing/2014/main" id="{D6D063EE-8960-8011-3B14-1F814F6D191B}"/>
              </a:ext>
            </a:extLst>
          </p:cNvPr>
          <p:cNvSpPr/>
          <p:nvPr/>
        </p:nvSpPr>
        <p:spPr>
          <a:xfrm>
            <a:off x="6267797" y="4014009"/>
            <a:ext cx="2207029" cy="5652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extfeld 5">
            <a:hlinkClick r:id="rId2" action="ppaction://hlinksldjump"/>
            <a:extLst>
              <a:ext uri="{FF2B5EF4-FFF2-40B4-BE49-F238E27FC236}">
                <a16:creationId xmlns:a16="http://schemas.microsoft.com/office/drawing/2014/main" id="{974C2082-F54E-DA7B-0C16-48A5D05280CE}"/>
              </a:ext>
            </a:extLst>
          </p:cNvPr>
          <p:cNvSpPr txBox="1"/>
          <p:nvPr/>
        </p:nvSpPr>
        <p:spPr>
          <a:xfrm>
            <a:off x="6355080" y="4184419"/>
            <a:ext cx="2032462" cy="300082"/>
          </a:xfrm>
          <a:prstGeom prst="rect">
            <a:avLst/>
          </a:prstGeom>
          <a:noFill/>
        </p:spPr>
        <p:txBody>
          <a:bodyPr wrap="square" rtlCol="0">
            <a:spAutoFit/>
          </a:bodyPr>
          <a:lstStyle/>
          <a:p>
            <a:pPr algn="ctr"/>
            <a:r>
              <a:rPr lang="de-DE" sz="1350" dirty="0"/>
              <a:t>Nächste Aufgabe</a:t>
            </a:r>
          </a:p>
        </p:txBody>
      </p:sp>
    </p:spTree>
    <p:extLst>
      <p:ext uri="{BB962C8B-B14F-4D97-AF65-F5344CB8AC3E}">
        <p14:creationId xmlns:p14="http://schemas.microsoft.com/office/powerpoint/2010/main" val="915230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0FD821-2D35-DBB4-8525-84CF9C6497A1}"/>
              </a:ext>
            </a:extLst>
          </p:cNvPr>
          <p:cNvSpPr>
            <a:spLocks noGrp="1"/>
          </p:cNvSpPr>
          <p:nvPr>
            <p:ph type="title"/>
          </p:nvPr>
        </p:nvSpPr>
        <p:spPr>
          <a:xfrm>
            <a:off x="670214" y="1748315"/>
            <a:ext cx="7886700" cy="994172"/>
          </a:xfrm>
        </p:spPr>
        <p:txBody>
          <a:bodyPr/>
          <a:lstStyle/>
          <a:p>
            <a:pPr algn="ctr"/>
            <a:r>
              <a:rPr lang="de-DE" dirty="0"/>
              <a:t>Leider Falsch. Versuche es noch einmal.</a:t>
            </a:r>
            <a:br>
              <a:rPr lang="de-DE" dirty="0"/>
            </a:br>
            <a:endParaRPr lang="de-DE" dirty="0"/>
          </a:p>
        </p:txBody>
      </p:sp>
      <p:sp>
        <p:nvSpPr>
          <p:cNvPr id="4" name="Smiley 3">
            <a:extLst>
              <a:ext uri="{FF2B5EF4-FFF2-40B4-BE49-F238E27FC236}">
                <a16:creationId xmlns:a16="http://schemas.microsoft.com/office/drawing/2014/main" id="{09A11529-B3D2-74E0-B2C7-3DD422B2F925}"/>
              </a:ext>
              <a:ext uri="{C183D7F6-B498-43B3-948B-1728B52AA6E4}">
                <adec:decorative xmlns:adec="http://schemas.microsoft.com/office/drawing/2017/decorative" val="1"/>
              </a:ext>
            </a:extLst>
          </p:cNvPr>
          <p:cNvSpPr/>
          <p:nvPr/>
        </p:nvSpPr>
        <p:spPr>
          <a:xfrm>
            <a:off x="3695009" y="3324053"/>
            <a:ext cx="1604356" cy="1500447"/>
          </a:xfrm>
          <a:prstGeom prst="smileyFace">
            <a:avLst>
              <a:gd name="adj" fmla="val -393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rgbClr val="FF0000"/>
              </a:solidFill>
            </a:endParaRPr>
          </a:p>
        </p:txBody>
      </p:sp>
      <p:sp>
        <p:nvSpPr>
          <p:cNvPr id="5" name="Rechteck 4" descr="Klicke hier, um zurück zu Aufgabe zu gelangen.">
            <a:hlinkClick r:id="rId2" action="ppaction://hlinksldjump"/>
            <a:extLst>
              <a:ext uri="{FF2B5EF4-FFF2-40B4-BE49-F238E27FC236}">
                <a16:creationId xmlns:a16="http://schemas.microsoft.com/office/drawing/2014/main" id="{B12531E1-651C-788E-F042-0678E2EFDBAB}"/>
              </a:ext>
            </a:extLst>
          </p:cNvPr>
          <p:cNvSpPr/>
          <p:nvPr/>
        </p:nvSpPr>
        <p:spPr>
          <a:xfrm>
            <a:off x="6604462" y="3930881"/>
            <a:ext cx="2190404" cy="4031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extfeld 5">
            <a:hlinkClick r:id="rId2" action="ppaction://hlinksldjump"/>
            <a:extLst>
              <a:ext uri="{FF2B5EF4-FFF2-40B4-BE49-F238E27FC236}">
                <a16:creationId xmlns:a16="http://schemas.microsoft.com/office/drawing/2014/main" id="{2EF9D33B-1D06-B30A-A16C-77F8038398B3}"/>
              </a:ext>
            </a:extLst>
          </p:cNvPr>
          <p:cNvSpPr txBox="1"/>
          <p:nvPr/>
        </p:nvSpPr>
        <p:spPr>
          <a:xfrm>
            <a:off x="6927620" y="3997383"/>
            <a:ext cx="1799705" cy="300082"/>
          </a:xfrm>
          <a:prstGeom prst="rect">
            <a:avLst/>
          </a:prstGeom>
          <a:noFill/>
        </p:spPr>
        <p:txBody>
          <a:bodyPr wrap="square" rtlCol="0">
            <a:spAutoFit/>
          </a:bodyPr>
          <a:lstStyle/>
          <a:p>
            <a:r>
              <a:rPr lang="de-DE" sz="1350" dirty="0"/>
              <a:t>Zurück zur Aufgabe</a:t>
            </a:r>
          </a:p>
        </p:txBody>
      </p:sp>
    </p:spTree>
    <p:extLst>
      <p:ext uri="{BB962C8B-B14F-4D97-AF65-F5344CB8AC3E}">
        <p14:creationId xmlns:p14="http://schemas.microsoft.com/office/powerpoint/2010/main" val="602381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nhaltsplatzhalter 26" descr="Bis hierhin habt ihr es geschafft, doch ihr braucht noch etwas Kraft. Ihr ward schon hier und da und seid dem Ziel schon nah. Was ist das gesuchte Wort und zack seid ihr am nächsten Ort.&#10;&#10;Kreuzworträtsel. Das vierte Wort hat 4 Buchstaben. Die Frage ist: Es ist ein Haustier und läuft auf vier Pfoten.">
            <a:extLst>
              <a:ext uri="{FF2B5EF4-FFF2-40B4-BE49-F238E27FC236}">
                <a16:creationId xmlns:a16="http://schemas.microsoft.com/office/drawing/2014/main" id="{BDAE9D9B-4B55-297A-82B4-0FAC9D6401DE}"/>
              </a:ext>
            </a:extLst>
          </p:cNvPr>
          <p:cNvPicPr>
            <a:picLocks noGrp="1" noChangeAspect="1"/>
          </p:cNvPicPr>
          <p:nvPr>
            <p:ph idx="1"/>
          </p:nvPr>
        </p:nvPicPr>
        <p:blipFill rotWithShape="1">
          <a:blip r:embed="rId2"/>
          <a:srcRect t="3934"/>
          <a:stretch/>
        </p:blipFill>
        <p:spPr>
          <a:xfrm>
            <a:off x="323528" y="560597"/>
            <a:ext cx="4090531" cy="4674598"/>
          </a:xfrm>
          <a:prstGeom prst="rect">
            <a:avLst/>
          </a:prstGeom>
        </p:spPr>
      </p:pic>
      <p:sp>
        <p:nvSpPr>
          <p:cNvPr id="28" name="Rechteck 27" descr="Klicke hier, um Katze auszuwählen.">
            <a:hlinkClick r:id="rId3" action="ppaction://hlinksldjump"/>
            <a:extLst>
              <a:ext uri="{FF2B5EF4-FFF2-40B4-BE49-F238E27FC236}">
                <a16:creationId xmlns:a16="http://schemas.microsoft.com/office/drawing/2014/main" id="{637BE5C8-9DE7-08D7-5A9B-1811CFDC059A}"/>
              </a:ext>
            </a:extLst>
          </p:cNvPr>
          <p:cNvSpPr/>
          <p:nvPr/>
        </p:nvSpPr>
        <p:spPr>
          <a:xfrm>
            <a:off x="5560256" y="1224769"/>
            <a:ext cx="1793631" cy="548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9" name="Rechteck 28" descr="Klicke hier, um Hamster auszuwählen.">
            <a:hlinkClick r:id="rId3" action="ppaction://hlinksldjump"/>
            <a:extLst>
              <a:ext uri="{FF2B5EF4-FFF2-40B4-BE49-F238E27FC236}">
                <a16:creationId xmlns:a16="http://schemas.microsoft.com/office/drawing/2014/main" id="{5D3C1E29-20EA-1679-547D-38D477147CF9}"/>
              </a:ext>
            </a:extLst>
          </p:cNvPr>
          <p:cNvSpPr/>
          <p:nvPr/>
        </p:nvSpPr>
        <p:spPr>
          <a:xfrm>
            <a:off x="5560256" y="2054683"/>
            <a:ext cx="1793631" cy="548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0" name="Rechteck 29" descr="Klicke hier, um Hase auszuwählen.">
            <a:hlinkClick r:id="rId3" action="ppaction://hlinksldjump"/>
            <a:extLst>
              <a:ext uri="{FF2B5EF4-FFF2-40B4-BE49-F238E27FC236}">
                <a16:creationId xmlns:a16="http://schemas.microsoft.com/office/drawing/2014/main" id="{2D4F2C9C-08BA-FCDB-BA8C-1B4D8348ED85}"/>
              </a:ext>
            </a:extLst>
          </p:cNvPr>
          <p:cNvSpPr/>
          <p:nvPr/>
        </p:nvSpPr>
        <p:spPr>
          <a:xfrm>
            <a:off x="5560256" y="2978754"/>
            <a:ext cx="1793631" cy="548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2" name="Rechteck 31" descr="Klicke hier, um Hund auszuwählen.">
            <a:hlinkClick r:id="rId4" action="ppaction://hlinksldjump"/>
            <a:extLst>
              <a:ext uri="{FF2B5EF4-FFF2-40B4-BE49-F238E27FC236}">
                <a16:creationId xmlns:a16="http://schemas.microsoft.com/office/drawing/2014/main" id="{E61A3ADA-793E-5339-BD5A-FF77A17BAE47}"/>
              </a:ext>
            </a:extLst>
          </p:cNvPr>
          <p:cNvSpPr/>
          <p:nvPr/>
        </p:nvSpPr>
        <p:spPr>
          <a:xfrm>
            <a:off x="5560256" y="3982517"/>
            <a:ext cx="1793631" cy="548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3" name="Textfeld 32">
            <a:hlinkClick r:id="rId3" action="ppaction://hlinksldjump"/>
            <a:extLst>
              <a:ext uri="{FF2B5EF4-FFF2-40B4-BE49-F238E27FC236}">
                <a16:creationId xmlns:a16="http://schemas.microsoft.com/office/drawing/2014/main" id="{2D552F8C-E26E-6639-FF3E-6BF29100DBFE}"/>
              </a:ext>
            </a:extLst>
          </p:cNvPr>
          <p:cNvSpPr txBox="1"/>
          <p:nvPr/>
        </p:nvSpPr>
        <p:spPr>
          <a:xfrm>
            <a:off x="5623559" y="1360589"/>
            <a:ext cx="1421477" cy="300082"/>
          </a:xfrm>
          <a:prstGeom prst="rect">
            <a:avLst/>
          </a:prstGeom>
          <a:noFill/>
        </p:spPr>
        <p:txBody>
          <a:bodyPr wrap="square" rtlCol="0">
            <a:spAutoFit/>
          </a:bodyPr>
          <a:lstStyle/>
          <a:p>
            <a:pPr algn="ctr"/>
            <a:r>
              <a:rPr lang="de-DE" sz="1350" dirty="0"/>
              <a:t>Katze</a:t>
            </a:r>
          </a:p>
        </p:txBody>
      </p:sp>
      <p:sp>
        <p:nvSpPr>
          <p:cNvPr id="35" name="Textfeld 34">
            <a:hlinkClick r:id="rId3" action="ppaction://hlinksldjump"/>
            <a:extLst>
              <a:ext uri="{FF2B5EF4-FFF2-40B4-BE49-F238E27FC236}">
                <a16:creationId xmlns:a16="http://schemas.microsoft.com/office/drawing/2014/main" id="{F79D60E4-6079-1C0F-AC1B-978032A1E5EA}"/>
              </a:ext>
            </a:extLst>
          </p:cNvPr>
          <p:cNvSpPr txBox="1"/>
          <p:nvPr/>
        </p:nvSpPr>
        <p:spPr>
          <a:xfrm>
            <a:off x="5623559" y="2190503"/>
            <a:ext cx="1421477" cy="300082"/>
          </a:xfrm>
          <a:prstGeom prst="rect">
            <a:avLst/>
          </a:prstGeom>
          <a:noFill/>
        </p:spPr>
        <p:txBody>
          <a:bodyPr wrap="square" rtlCol="0">
            <a:spAutoFit/>
          </a:bodyPr>
          <a:lstStyle/>
          <a:p>
            <a:pPr algn="ctr"/>
            <a:r>
              <a:rPr lang="de-DE" sz="1350" dirty="0"/>
              <a:t>Hamster</a:t>
            </a:r>
          </a:p>
        </p:txBody>
      </p:sp>
      <p:sp>
        <p:nvSpPr>
          <p:cNvPr id="39" name="Textfeld 38">
            <a:hlinkClick r:id="rId3" action="ppaction://hlinksldjump"/>
            <a:extLst>
              <a:ext uri="{FF2B5EF4-FFF2-40B4-BE49-F238E27FC236}">
                <a16:creationId xmlns:a16="http://schemas.microsoft.com/office/drawing/2014/main" id="{E1C82752-5FCD-DC5E-6C5F-FA618AECB2C6}"/>
              </a:ext>
            </a:extLst>
          </p:cNvPr>
          <p:cNvSpPr txBox="1"/>
          <p:nvPr/>
        </p:nvSpPr>
        <p:spPr>
          <a:xfrm>
            <a:off x="5623559" y="3087221"/>
            <a:ext cx="1421477" cy="300082"/>
          </a:xfrm>
          <a:prstGeom prst="rect">
            <a:avLst/>
          </a:prstGeom>
          <a:noFill/>
        </p:spPr>
        <p:txBody>
          <a:bodyPr wrap="square" rtlCol="0">
            <a:spAutoFit/>
          </a:bodyPr>
          <a:lstStyle/>
          <a:p>
            <a:pPr algn="ctr"/>
            <a:r>
              <a:rPr lang="de-DE" sz="1350" dirty="0"/>
              <a:t>Hase</a:t>
            </a:r>
          </a:p>
        </p:txBody>
      </p:sp>
      <p:sp>
        <p:nvSpPr>
          <p:cNvPr id="40" name="Textfeld 39">
            <a:hlinkClick r:id="rId4" action="ppaction://hlinksldjump"/>
            <a:extLst>
              <a:ext uri="{FF2B5EF4-FFF2-40B4-BE49-F238E27FC236}">
                <a16:creationId xmlns:a16="http://schemas.microsoft.com/office/drawing/2014/main" id="{F1AF1576-6D63-66F9-E0A5-0162B183A235}"/>
              </a:ext>
            </a:extLst>
          </p:cNvPr>
          <p:cNvSpPr txBox="1"/>
          <p:nvPr/>
        </p:nvSpPr>
        <p:spPr>
          <a:xfrm>
            <a:off x="5623559" y="4118338"/>
            <a:ext cx="1421477" cy="300082"/>
          </a:xfrm>
          <a:prstGeom prst="rect">
            <a:avLst/>
          </a:prstGeom>
          <a:noFill/>
        </p:spPr>
        <p:txBody>
          <a:bodyPr wrap="square" rtlCol="0">
            <a:spAutoFit/>
          </a:bodyPr>
          <a:lstStyle/>
          <a:p>
            <a:pPr algn="ctr"/>
            <a:r>
              <a:rPr lang="de-DE" sz="1350" dirty="0"/>
              <a:t>Hund</a:t>
            </a:r>
          </a:p>
        </p:txBody>
      </p:sp>
      <p:sp>
        <p:nvSpPr>
          <p:cNvPr id="2" name="Textfeld 1">
            <a:extLst>
              <a:ext uri="{FF2B5EF4-FFF2-40B4-BE49-F238E27FC236}">
                <a16:creationId xmlns:a16="http://schemas.microsoft.com/office/drawing/2014/main" id="{6E5DF4BE-CFC6-FD74-DE80-D9753FC32CF9}"/>
              </a:ext>
            </a:extLst>
          </p:cNvPr>
          <p:cNvSpPr txBox="1"/>
          <p:nvPr/>
        </p:nvSpPr>
        <p:spPr>
          <a:xfrm>
            <a:off x="2376960" y="2118706"/>
            <a:ext cx="2100402" cy="300082"/>
          </a:xfrm>
          <a:prstGeom prst="rect">
            <a:avLst/>
          </a:prstGeom>
          <a:noFill/>
        </p:spPr>
        <p:txBody>
          <a:bodyPr wrap="square" rtlCol="0">
            <a:spAutoFit/>
          </a:bodyPr>
          <a:lstStyle/>
          <a:p>
            <a:r>
              <a:rPr lang="de-DE" sz="1350" dirty="0"/>
              <a:t>S        C        H        A        F</a:t>
            </a:r>
          </a:p>
        </p:txBody>
      </p:sp>
      <p:sp>
        <p:nvSpPr>
          <p:cNvPr id="3" name="Textfeld 2">
            <a:extLst>
              <a:ext uri="{FF2B5EF4-FFF2-40B4-BE49-F238E27FC236}">
                <a16:creationId xmlns:a16="http://schemas.microsoft.com/office/drawing/2014/main" id="{07FF6684-19A4-571E-6422-58947F848436}"/>
              </a:ext>
            </a:extLst>
          </p:cNvPr>
          <p:cNvSpPr txBox="1"/>
          <p:nvPr/>
        </p:nvSpPr>
        <p:spPr>
          <a:xfrm>
            <a:off x="1481504" y="2467502"/>
            <a:ext cx="1234920" cy="300082"/>
          </a:xfrm>
          <a:prstGeom prst="rect">
            <a:avLst/>
          </a:prstGeom>
          <a:noFill/>
        </p:spPr>
        <p:txBody>
          <a:bodyPr wrap="square" rtlCol="0">
            <a:spAutoFit/>
          </a:bodyPr>
          <a:lstStyle/>
          <a:p>
            <a:r>
              <a:rPr lang="de-DE" sz="1350" dirty="0"/>
              <a:t>U        H        U        </a:t>
            </a:r>
          </a:p>
        </p:txBody>
      </p:sp>
      <p:sp>
        <p:nvSpPr>
          <p:cNvPr id="4" name="Textfeld 3">
            <a:extLst>
              <a:ext uri="{FF2B5EF4-FFF2-40B4-BE49-F238E27FC236}">
                <a16:creationId xmlns:a16="http://schemas.microsoft.com/office/drawing/2014/main" id="{8B64896F-DC55-5243-12DD-9DA7C9A7DBE1}"/>
              </a:ext>
            </a:extLst>
          </p:cNvPr>
          <p:cNvSpPr txBox="1"/>
          <p:nvPr/>
        </p:nvSpPr>
        <p:spPr>
          <a:xfrm>
            <a:off x="1516594" y="2857499"/>
            <a:ext cx="2298948" cy="300082"/>
          </a:xfrm>
          <a:prstGeom prst="rect">
            <a:avLst/>
          </a:prstGeom>
          <a:noFill/>
        </p:spPr>
        <p:txBody>
          <a:bodyPr wrap="square" rtlCol="0">
            <a:spAutoFit/>
          </a:bodyPr>
          <a:lstStyle/>
          <a:p>
            <a:r>
              <a:rPr lang="de-DE" sz="1350" dirty="0"/>
              <a:t>P        F        E          R       D </a:t>
            </a:r>
          </a:p>
        </p:txBody>
      </p:sp>
      <p:sp>
        <p:nvSpPr>
          <p:cNvPr id="5" name="Rechteck 4">
            <a:extLst>
              <a:ext uri="{FF2B5EF4-FFF2-40B4-BE49-F238E27FC236}">
                <a16:creationId xmlns:a16="http://schemas.microsoft.com/office/drawing/2014/main" id="{54A4A766-877A-1795-D4EE-E3E7B0328650}"/>
              </a:ext>
              <a:ext uri="{C183D7F6-B498-43B3-948B-1728B52AA6E4}">
                <adec:decorative xmlns:adec="http://schemas.microsoft.com/office/drawing/2017/decorative" val="1"/>
              </a:ext>
            </a:extLst>
          </p:cNvPr>
          <p:cNvSpPr/>
          <p:nvPr/>
        </p:nvSpPr>
        <p:spPr>
          <a:xfrm>
            <a:off x="2423160" y="4974129"/>
            <a:ext cx="403167" cy="199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itel 5">
            <a:extLst>
              <a:ext uri="{FF2B5EF4-FFF2-40B4-BE49-F238E27FC236}">
                <a16:creationId xmlns:a16="http://schemas.microsoft.com/office/drawing/2014/main" id="{53E56855-980C-7309-91F5-9C22648057E4}"/>
              </a:ext>
            </a:extLst>
          </p:cNvPr>
          <p:cNvSpPr>
            <a:spLocks noGrp="1"/>
          </p:cNvSpPr>
          <p:nvPr>
            <p:ph type="title"/>
          </p:nvPr>
        </p:nvSpPr>
        <p:spPr>
          <a:xfrm>
            <a:off x="0" y="0"/>
            <a:ext cx="0" cy="0"/>
          </a:xfrm>
        </p:spPr>
        <p:txBody>
          <a:bodyPr anchor="b"/>
          <a:lstStyle/>
          <a:p>
            <a:r>
              <a:rPr lang="de-DE" dirty="0"/>
              <a:t>Vierte Frage</a:t>
            </a:r>
          </a:p>
        </p:txBody>
      </p:sp>
    </p:spTree>
    <p:extLst>
      <p:ext uri="{BB962C8B-B14F-4D97-AF65-F5344CB8AC3E}">
        <p14:creationId xmlns:p14="http://schemas.microsoft.com/office/powerpoint/2010/main" val="1174257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9D15E-D3D1-5AEB-AE21-AD65FB43C94F}"/>
              </a:ext>
            </a:extLst>
          </p:cNvPr>
          <p:cNvSpPr>
            <a:spLocks noGrp="1"/>
          </p:cNvSpPr>
          <p:nvPr>
            <p:ph type="title"/>
          </p:nvPr>
        </p:nvSpPr>
        <p:spPr>
          <a:xfrm>
            <a:off x="628650" y="2018478"/>
            <a:ext cx="7886700" cy="994172"/>
          </a:xfrm>
        </p:spPr>
        <p:txBody>
          <a:bodyPr/>
          <a:lstStyle/>
          <a:p>
            <a:pPr algn="ctr"/>
            <a:r>
              <a:rPr lang="de-DE" dirty="0"/>
              <a:t>Super! Das ist Richtig.</a:t>
            </a:r>
          </a:p>
        </p:txBody>
      </p:sp>
      <p:sp>
        <p:nvSpPr>
          <p:cNvPr id="4" name="Smiley 3">
            <a:extLst>
              <a:ext uri="{FF2B5EF4-FFF2-40B4-BE49-F238E27FC236}">
                <a16:creationId xmlns:a16="http://schemas.microsoft.com/office/drawing/2014/main" id="{D151AD9C-D104-9FBE-5207-6E039A9E05D8}"/>
              </a:ext>
              <a:ext uri="{C183D7F6-B498-43B3-948B-1728B52AA6E4}">
                <adec:decorative xmlns:adec="http://schemas.microsoft.com/office/drawing/2017/decorative" val="1"/>
              </a:ext>
            </a:extLst>
          </p:cNvPr>
          <p:cNvSpPr/>
          <p:nvPr/>
        </p:nvSpPr>
        <p:spPr>
          <a:xfrm>
            <a:off x="3732415" y="3012650"/>
            <a:ext cx="1770611" cy="1409008"/>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 name="Rechteck 4" descr="Klicke hier, um zur nächsten Aufgabe zu gelangen.">
            <a:hlinkClick r:id="rId2" action="ppaction://hlinksldjump"/>
            <a:extLst>
              <a:ext uri="{FF2B5EF4-FFF2-40B4-BE49-F238E27FC236}">
                <a16:creationId xmlns:a16="http://schemas.microsoft.com/office/drawing/2014/main" id="{D6D063EE-8960-8011-3B14-1F814F6D191B}"/>
              </a:ext>
            </a:extLst>
          </p:cNvPr>
          <p:cNvSpPr/>
          <p:nvPr/>
        </p:nvSpPr>
        <p:spPr>
          <a:xfrm>
            <a:off x="6267797" y="4014009"/>
            <a:ext cx="2207029" cy="5652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extfeld 5">
            <a:hlinkClick r:id="rId2" action="ppaction://hlinksldjump"/>
            <a:extLst>
              <a:ext uri="{FF2B5EF4-FFF2-40B4-BE49-F238E27FC236}">
                <a16:creationId xmlns:a16="http://schemas.microsoft.com/office/drawing/2014/main" id="{974C2082-F54E-DA7B-0C16-48A5D05280CE}"/>
              </a:ext>
            </a:extLst>
          </p:cNvPr>
          <p:cNvSpPr txBox="1"/>
          <p:nvPr/>
        </p:nvSpPr>
        <p:spPr>
          <a:xfrm>
            <a:off x="6372200" y="4153644"/>
            <a:ext cx="2032462" cy="300082"/>
          </a:xfrm>
          <a:prstGeom prst="rect">
            <a:avLst/>
          </a:prstGeom>
          <a:noFill/>
        </p:spPr>
        <p:txBody>
          <a:bodyPr wrap="square" rtlCol="0">
            <a:spAutoFit/>
          </a:bodyPr>
          <a:lstStyle/>
          <a:p>
            <a:pPr algn="ctr"/>
            <a:r>
              <a:rPr lang="de-DE" sz="1350" dirty="0"/>
              <a:t>Nächste Aufgabe</a:t>
            </a:r>
          </a:p>
        </p:txBody>
      </p:sp>
    </p:spTree>
    <p:extLst>
      <p:ext uri="{BB962C8B-B14F-4D97-AF65-F5344CB8AC3E}">
        <p14:creationId xmlns:p14="http://schemas.microsoft.com/office/powerpoint/2010/main" val="2830242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0FD821-2D35-DBB4-8525-84CF9C6497A1}"/>
              </a:ext>
            </a:extLst>
          </p:cNvPr>
          <p:cNvSpPr>
            <a:spLocks noGrp="1"/>
          </p:cNvSpPr>
          <p:nvPr>
            <p:ph type="title"/>
          </p:nvPr>
        </p:nvSpPr>
        <p:spPr>
          <a:xfrm>
            <a:off x="670214" y="1748315"/>
            <a:ext cx="7886700" cy="994172"/>
          </a:xfrm>
        </p:spPr>
        <p:txBody>
          <a:bodyPr/>
          <a:lstStyle/>
          <a:p>
            <a:pPr algn="ctr"/>
            <a:r>
              <a:rPr lang="de-DE" dirty="0"/>
              <a:t>Leider Falsch. Versuche es noch einmal.</a:t>
            </a:r>
            <a:br>
              <a:rPr lang="de-DE" dirty="0"/>
            </a:br>
            <a:endParaRPr lang="de-DE" dirty="0"/>
          </a:p>
        </p:txBody>
      </p:sp>
      <p:sp>
        <p:nvSpPr>
          <p:cNvPr id="4" name="Smiley 3">
            <a:extLst>
              <a:ext uri="{FF2B5EF4-FFF2-40B4-BE49-F238E27FC236}">
                <a16:creationId xmlns:a16="http://schemas.microsoft.com/office/drawing/2014/main" id="{09A11529-B3D2-74E0-B2C7-3DD422B2F925}"/>
              </a:ext>
              <a:ext uri="{C183D7F6-B498-43B3-948B-1728B52AA6E4}">
                <adec:decorative xmlns:adec="http://schemas.microsoft.com/office/drawing/2017/decorative" val="1"/>
              </a:ext>
            </a:extLst>
          </p:cNvPr>
          <p:cNvSpPr/>
          <p:nvPr/>
        </p:nvSpPr>
        <p:spPr>
          <a:xfrm>
            <a:off x="3695009" y="3324053"/>
            <a:ext cx="1604356" cy="1500447"/>
          </a:xfrm>
          <a:prstGeom prst="smileyFace">
            <a:avLst>
              <a:gd name="adj" fmla="val -393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rgbClr val="FF0000"/>
              </a:solidFill>
            </a:endParaRPr>
          </a:p>
        </p:txBody>
      </p:sp>
      <p:sp>
        <p:nvSpPr>
          <p:cNvPr id="5" name="Rechteck 4" descr="Klicke hier, um zurück zu Aufgabe zu gelangen.">
            <a:hlinkClick r:id="rId2" action="ppaction://hlinksldjump"/>
            <a:extLst>
              <a:ext uri="{FF2B5EF4-FFF2-40B4-BE49-F238E27FC236}">
                <a16:creationId xmlns:a16="http://schemas.microsoft.com/office/drawing/2014/main" id="{B12531E1-651C-788E-F042-0678E2EFDBAB}"/>
              </a:ext>
            </a:extLst>
          </p:cNvPr>
          <p:cNvSpPr/>
          <p:nvPr/>
        </p:nvSpPr>
        <p:spPr>
          <a:xfrm>
            <a:off x="6604462" y="3930881"/>
            <a:ext cx="2190404" cy="4031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extfeld 5">
            <a:hlinkClick r:id="rId2" action="ppaction://hlinksldjump"/>
            <a:extLst>
              <a:ext uri="{FF2B5EF4-FFF2-40B4-BE49-F238E27FC236}">
                <a16:creationId xmlns:a16="http://schemas.microsoft.com/office/drawing/2014/main" id="{2EF9D33B-1D06-B30A-A16C-77F8038398B3}"/>
              </a:ext>
            </a:extLst>
          </p:cNvPr>
          <p:cNvSpPr txBox="1"/>
          <p:nvPr/>
        </p:nvSpPr>
        <p:spPr>
          <a:xfrm>
            <a:off x="6927620" y="3997383"/>
            <a:ext cx="1799705" cy="300082"/>
          </a:xfrm>
          <a:prstGeom prst="rect">
            <a:avLst/>
          </a:prstGeom>
          <a:noFill/>
        </p:spPr>
        <p:txBody>
          <a:bodyPr wrap="square" rtlCol="0">
            <a:spAutoFit/>
          </a:bodyPr>
          <a:lstStyle/>
          <a:p>
            <a:r>
              <a:rPr lang="de-DE" sz="1350" dirty="0"/>
              <a:t>Zurück zur Aufgabe</a:t>
            </a:r>
          </a:p>
        </p:txBody>
      </p:sp>
    </p:spTree>
    <p:extLst>
      <p:ext uri="{BB962C8B-B14F-4D97-AF65-F5344CB8AC3E}">
        <p14:creationId xmlns:p14="http://schemas.microsoft.com/office/powerpoint/2010/main" val="173315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nhaltsplatzhalter 26" descr="Das gesuchte Lösungswort besteht aus dem ersten Buchstaben der ersten Lösung, dem letzten Buchstaben der zweiten Lösung, den mittleren Buchstaben der dritten Lösung und dem vierten Buchstaben der vierten Lösung.">
            <a:extLst>
              <a:ext uri="{FF2B5EF4-FFF2-40B4-BE49-F238E27FC236}">
                <a16:creationId xmlns:a16="http://schemas.microsoft.com/office/drawing/2014/main" id="{BDAE9D9B-4B55-297A-82B4-0FAC9D6401DE}"/>
              </a:ext>
            </a:extLst>
          </p:cNvPr>
          <p:cNvPicPr>
            <a:picLocks noGrp="1" noChangeAspect="1"/>
          </p:cNvPicPr>
          <p:nvPr>
            <p:ph idx="1"/>
          </p:nvPr>
        </p:nvPicPr>
        <p:blipFill rotWithShape="1">
          <a:blip r:embed="rId2"/>
          <a:srcRect t="3934"/>
          <a:stretch/>
        </p:blipFill>
        <p:spPr>
          <a:xfrm>
            <a:off x="698300" y="1057299"/>
            <a:ext cx="3732384" cy="4265313"/>
          </a:xfrm>
          <a:prstGeom prst="rect">
            <a:avLst/>
          </a:prstGeom>
        </p:spPr>
      </p:pic>
      <p:sp>
        <p:nvSpPr>
          <p:cNvPr id="28" name="Rechteck 27" descr="Klicke hier, um Nord auszuwählen.">
            <a:hlinkClick r:id="rId3" action="ppaction://hlinksldjump"/>
            <a:extLst>
              <a:ext uri="{FF2B5EF4-FFF2-40B4-BE49-F238E27FC236}">
                <a16:creationId xmlns:a16="http://schemas.microsoft.com/office/drawing/2014/main" id="{637BE5C8-9DE7-08D7-5A9B-1811CFDC059A}"/>
              </a:ext>
            </a:extLst>
          </p:cNvPr>
          <p:cNvSpPr/>
          <p:nvPr/>
        </p:nvSpPr>
        <p:spPr>
          <a:xfrm>
            <a:off x="5560256" y="1224769"/>
            <a:ext cx="1793631" cy="548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9" name="Rechteck 28" descr="Klicke hier, um Ost auszuwählen.">
            <a:hlinkClick r:id="rId3" action="ppaction://hlinksldjump"/>
            <a:extLst>
              <a:ext uri="{FF2B5EF4-FFF2-40B4-BE49-F238E27FC236}">
                <a16:creationId xmlns:a16="http://schemas.microsoft.com/office/drawing/2014/main" id="{5D3C1E29-20EA-1679-547D-38D477147CF9}"/>
              </a:ext>
            </a:extLst>
          </p:cNvPr>
          <p:cNvSpPr/>
          <p:nvPr/>
        </p:nvSpPr>
        <p:spPr>
          <a:xfrm>
            <a:off x="5560256" y="2054683"/>
            <a:ext cx="1793631" cy="548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0" name="Rechteck 29" descr="Klicke hier, um Süd auszuwählen.">
            <a:hlinkClick r:id="rId4" action="ppaction://hlinksldjump"/>
            <a:extLst>
              <a:ext uri="{FF2B5EF4-FFF2-40B4-BE49-F238E27FC236}">
                <a16:creationId xmlns:a16="http://schemas.microsoft.com/office/drawing/2014/main" id="{2D4F2C9C-08BA-FCDB-BA8C-1B4D8348ED85}"/>
              </a:ext>
            </a:extLst>
          </p:cNvPr>
          <p:cNvSpPr/>
          <p:nvPr/>
        </p:nvSpPr>
        <p:spPr>
          <a:xfrm>
            <a:off x="5560256" y="2978754"/>
            <a:ext cx="1793631" cy="548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2" name="Rechteck 31" descr="Klicke hier, um West auszuwählen.">
            <a:hlinkClick r:id="rId3" action="ppaction://hlinksldjump"/>
            <a:extLst>
              <a:ext uri="{FF2B5EF4-FFF2-40B4-BE49-F238E27FC236}">
                <a16:creationId xmlns:a16="http://schemas.microsoft.com/office/drawing/2014/main" id="{E61A3ADA-793E-5339-BD5A-FF77A17BAE47}"/>
              </a:ext>
            </a:extLst>
          </p:cNvPr>
          <p:cNvSpPr/>
          <p:nvPr/>
        </p:nvSpPr>
        <p:spPr>
          <a:xfrm>
            <a:off x="5560256" y="3982517"/>
            <a:ext cx="1793631" cy="548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3" name="Textfeld 32">
            <a:hlinkClick r:id="rId3" action="ppaction://hlinksldjump"/>
            <a:extLst>
              <a:ext uri="{FF2B5EF4-FFF2-40B4-BE49-F238E27FC236}">
                <a16:creationId xmlns:a16="http://schemas.microsoft.com/office/drawing/2014/main" id="{2D552F8C-E26E-6639-FF3E-6BF29100DBFE}"/>
              </a:ext>
            </a:extLst>
          </p:cNvPr>
          <p:cNvSpPr txBox="1"/>
          <p:nvPr/>
        </p:nvSpPr>
        <p:spPr>
          <a:xfrm>
            <a:off x="5652120" y="1320706"/>
            <a:ext cx="1421477" cy="300082"/>
          </a:xfrm>
          <a:prstGeom prst="rect">
            <a:avLst/>
          </a:prstGeom>
          <a:noFill/>
        </p:spPr>
        <p:txBody>
          <a:bodyPr wrap="square" rtlCol="0">
            <a:spAutoFit/>
          </a:bodyPr>
          <a:lstStyle/>
          <a:p>
            <a:pPr algn="ctr"/>
            <a:r>
              <a:rPr lang="de-DE" sz="1350" dirty="0"/>
              <a:t>Nord</a:t>
            </a:r>
          </a:p>
        </p:txBody>
      </p:sp>
      <p:sp>
        <p:nvSpPr>
          <p:cNvPr id="35" name="Textfeld 34">
            <a:hlinkClick r:id="rId3" action="ppaction://hlinksldjump"/>
            <a:extLst>
              <a:ext uri="{FF2B5EF4-FFF2-40B4-BE49-F238E27FC236}">
                <a16:creationId xmlns:a16="http://schemas.microsoft.com/office/drawing/2014/main" id="{F79D60E4-6079-1C0F-AC1B-978032A1E5EA}"/>
              </a:ext>
            </a:extLst>
          </p:cNvPr>
          <p:cNvSpPr txBox="1"/>
          <p:nvPr/>
        </p:nvSpPr>
        <p:spPr>
          <a:xfrm>
            <a:off x="5623559" y="2190503"/>
            <a:ext cx="1421477" cy="300082"/>
          </a:xfrm>
          <a:prstGeom prst="rect">
            <a:avLst/>
          </a:prstGeom>
          <a:noFill/>
        </p:spPr>
        <p:txBody>
          <a:bodyPr wrap="square" rtlCol="0">
            <a:spAutoFit/>
          </a:bodyPr>
          <a:lstStyle/>
          <a:p>
            <a:pPr algn="ctr"/>
            <a:r>
              <a:rPr lang="de-DE" sz="1350" dirty="0"/>
              <a:t>Ost</a:t>
            </a:r>
          </a:p>
        </p:txBody>
      </p:sp>
      <p:sp>
        <p:nvSpPr>
          <p:cNvPr id="39" name="Textfeld 38">
            <a:hlinkClick r:id="rId4" action="ppaction://hlinksldjump"/>
            <a:extLst>
              <a:ext uri="{FF2B5EF4-FFF2-40B4-BE49-F238E27FC236}">
                <a16:creationId xmlns:a16="http://schemas.microsoft.com/office/drawing/2014/main" id="{E1C82752-5FCD-DC5E-6C5F-FA618AECB2C6}"/>
              </a:ext>
            </a:extLst>
          </p:cNvPr>
          <p:cNvSpPr txBox="1"/>
          <p:nvPr/>
        </p:nvSpPr>
        <p:spPr>
          <a:xfrm>
            <a:off x="5623559" y="3087221"/>
            <a:ext cx="1421477" cy="300082"/>
          </a:xfrm>
          <a:prstGeom prst="rect">
            <a:avLst/>
          </a:prstGeom>
          <a:noFill/>
        </p:spPr>
        <p:txBody>
          <a:bodyPr wrap="square" rtlCol="0">
            <a:spAutoFit/>
          </a:bodyPr>
          <a:lstStyle/>
          <a:p>
            <a:pPr algn="ctr"/>
            <a:r>
              <a:rPr lang="de-DE" sz="1350" dirty="0"/>
              <a:t>Süd (</a:t>
            </a:r>
            <a:r>
              <a:rPr lang="de-DE" sz="1350" dirty="0" err="1"/>
              <a:t>Sued</a:t>
            </a:r>
            <a:r>
              <a:rPr lang="de-DE" sz="1350" dirty="0"/>
              <a:t>)</a:t>
            </a:r>
          </a:p>
        </p:txBody>
      </p:sp>
      <p:sp>
        <p:nvSpPr>
          <p:cNvPr id="40" name="Textfeld 39">
            <a:hlinkClick r:id="rId3" action="ppaction://hlinksldjump"/>
            <a:extLst>
              <a:ext uri="{FF2B5EF4-FFF2-40B4-BE49-F238E27FC236}">
                <a16:creationId xmlns:a16="http://schemas.microsoft.com/office/drawing/2014/main" id="{F1AF1576-6D63-66F9-E0A5-0162B183A235}"/>
              </a:ext>
            </a:extLst>
          </p:cNvPr>
          <p:cNvSpPr txBox="1"/>
          <p:nvPr/>
        </p:nvSpPr>
        <p:spPr>
          <a:xfrm>
            <a:off x="5623559" y="4118338"/>
            <a:ext cx="1421477" cy="300082"/>
          </a:xfrm>
          <a:prstGeom prst="rect">
            <a:avLst/>
          </a:prstGeom>
          <a:noFill/>
        </p:spPr>
        <p:txBody>
          <a:bodyPr wrap="square" rtlCol="0">
            <a:spAutoFit/>
          </a:bodyPr>
          <a:lstStyle/>
          <a:p>
            <a:pPr algn="ctr"/>
            <a:r>
              <a:rPr lang="de-DE" sz="1350" dirty="0"/>
              <a:t>West</a:t>
            </a:r>
          </a:p>
        </p:txBody>
      </p:sp>
      <p:sp>
        <p:nvSpPr>
          <p:cNvPr id="2" name="Titel 1">
            <a:extLst>
              <a:ext uri="{FF2B5EF4-FFF2-40B4-BE49-F238E27FC236}">
                <a16:creationId xmlns:a16="http://schemas.microsoft.com/office/drawing/2014/main" id="{2187213E-4D43-8C03-D0DD-649E24903FE7}"/>
              </a:ext>
            </a:extLst>
          </p:cNvPr>
          <p:cNvSpPr txBox="1">
            <a:spLocks noGrp="1"/>
          </p:cNvSpPr>
          <p:nvPr>
            <p:ph type="title" idx="4294967295"/>
          </p:nvPr>
        </p:nvSpPr>
        <p:spPr>
          <a:xfrm>
            <a:off x="611560" y="758268"/>
            <a:ext cx="5249487" cy="3231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schemeClr val="tx1"/>
                </a:solidFill>
                <a:effectLst/>
                <a:uLnTx/>
                <a:uFillTx/>
                <a:latin typeface="+mn-lt"/>
                <a:ea typeface="+mn-ea"/>
                <a:cs typeface="+mn-cs"/>
              </a:rPr>
              <a:t>Lösungswort</a:t>
            </a:r>
          </a:p>
        </p:txBody>
      </p:sp>
    </p:spTree>
    <p:extLst>
      <p:ext uri="{BB962C8B-B14F-4D97-AF65-F5344CB8AC3E}">
        <p14:creationId xmlns:p14="http://schemas.microsoft.com/office/powerpoint/2010/main" val="154555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EB03829-102C-572E-FAD9-249308093979}"/>
              </a:ext>
            </a:extLst>
          </p:cNvPr>
          <p:cNvSpPr>
            <a:spLocks noGrp="1"/>
          </p:cNvSpPr>
          <p:nvPr>
            <p:ph type="body" idx="1"/>
          </p:nvPr>
        </p:nvSpPr>
        <p:spPr/>
        <p:txBody>
          <a:bodyPr/>
          <a:lstStyle/>
          <a:p>
            <a:endParaRPr lang="de-DE" dirty="0"/>
          </a:p>
        </p:txBody>
      </p:sp>
      <p:sp>
        <p:nvSpPr>
          <p:cNvPr id="3" name="Titel 2">
            <a:extLst>
              <a:ext uri="{FF2B5EF4-FFF2-40B4-BE49-F238E27FC236}">
                <a16:creationId xmlns:a16="http://schemas.microsoft.com/office/drawing/2014/main" id="{0858B93A-7EA2-CD45-85E2-42298E6688C9}"/>
              </a:ext>
            </a:extLst>
          </p:cNvPr>
          <p:cNvSpPr>
            <a:spLocks noGrp="1"/>
          </p:cNvSpPr>
          <p:nvPr>
            <p:ph type="title"/>
          </p:nvPr>
        </p:nvSpPr>
        <p:spPr>
          <a:xfrm>
            <a:off x="540000" y="1076400"/>
            <a:ext cx="8064000" cy="1077218"/>
          </a:xfrm>
        </p:spPr>
        <p:txBody>
          <a:bodyPr/>
          <a:lstStyle/>
          <a:p>
            <a:r>
              <a:rPr lang="de-DE" dirty="0"/>
              <a:t>Rätsel 1:</a:t>
            </a:r>
            <a:br>
              <a:rPr lang="de-DE" dirty="0"/>
            </a:br>
            <a:r>
              <a:rPr lang="de-DE" dirty="0"/>
              <a:t>Der Merkspruch für den Sonnenverlauf</a:t>
            </a:r>
          </a:p>
        </p:txBody>
      </p:sp>
      <p:sp>
        <p:nvSpPr>
          <p:cNvPr id="4" name="Textplatzhalter 3">
            <a:extLst>
              <a:ext uri="{FF2B5EF4-FFF2-40B4-BE49-F238E27FC236}">
                <a16:creationId xmlns:a16="http://schemas.microsoft.com/office/drawing/2014/main" id="{1E9EE922-171D-AA24-CA28-CA92255428A4}"/>
              </a:ext>
            </a:extLst>
          </p:cNvPr>
          <p:cNvSpPr>
            <a:spLocks noGrp="1"/>
          </p:cNvSpPr>
          <p:nvPr>
            <p:ph type="body" sz="quarter" idx="10"/>
          </p:nvPr>
        </p:nvSpPr>
        <p:spPr/>
        <p:txBody>
          <a:bodyPr/>
          <a:lstStyle/>
          <a:p>
            <a:r>
              <a:rPr lang="de-DE" dirty="0"/>
              <a:t>Michael Langner</a:t>
            </a:r>
          </a:p>
        </p:txBody>
      </p:sp>
      <p:sp>
        <p:nvSpPr>
          <p:cNvPr id="5" name="Textplatzhalter 4">
            <a:extLst>
              <a:ext uri="{FF2B5EF4-FFF2-40B4-BE49-F238E27FC236}">
                <a16:creationId xmlns:a16="http://schemas.microsoft.com/office/drawing/2014/main" id="{E82F1A9F-4BBF-D465-A738-6E5B0DA95E90}"/>
              </a:ext>
            </a:extLst>
          </p:cNvPr>
          <p:cNvSpPr>
            <a:spLocks noGrp="1"/>
          </p:cNvSpPr>
          <p:nvPr>
            <p:ph type="body" sz="quarter" idx="11"/>
          </p:nvPr>
        </p:nvSpPr>
        <p:spPr/>
        <p:txBody>
          <a:bodyPr/>
          <a:lstStyle/>
          <a:p>
            <a:r>
              <a:rPr lang="de-DE" dirty="0"/>
              <a:t>14.12.2022</a:t>
            </a:r>
          </a:p>
        </p:txBody>
      </p:sp>
    </p:spTree>
    <p:extLst>
      <p:ext uri="{BB962C8B-B14F-4D97-AF65-F5344CB8AC3E}">
        <p14:creationId xmlns:p14="http://schemas.microsoft.com/office/powerpoint/2010/main" val="312259524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0FD821-2D35-DBB4-8525-84CF9C6497A1}"/>
              </a:ext>
            </a:extLst>
          </p:cNvPr>
          <p:cNvSpPr>
            <a:spLocks noGrp="1"/>
          </p:cNvSpPr>
          <p:nvPr>
            <p:ph type="title"/>
          </p:nvPr>
        </p:nvSpPr>
        <p:spPr>
          <a:xfrm>
            <a:off x="628650" y="1057300"/>
            <a:ext cx="7886700" cy="994172"/>
          </a:xfrm>
        </p:spPr>
        <p:txBody>
          <a:bodyPr/>
          <a:lstStyle/>
          <a:p>
            <a:pPr algn="ctr"/>
            <a:r>
              <a:rPr lang="de-DE" dirty="0"/>
              <a:t>Leider Falsch. Versuche es noch einmal.</a:t>
            </a:r>
            <a:br>
              <a:rPr lang="de-DE" dirty="0"/>
            </a:br>
            <a:r>
              <a:rPr lang="de-DE" dirty="0"/>
              <a:t>Macht 15 Hampelmänner!</a:t>
            </a:r>
          </a:p>
        </p:txBody>
      </p:sp>
      <p:sp>
        <p:nvSpPr>
          <p:cNvPr id="4" name="Smiley 3">
            <a:extLst>
              <a:ext uri="{FF2B5EF4-FFF2-40B4-BE49-F238E27FC236}">
                <a16:creationId xmlns:a16="http://schemas.microsoft.com/office/drawing/2014/main" id="{09A11529-B3D2-74E0-B2C7-3DD422B2F925}"/>
              </a:ext>
              <a:ext uri="{C183D7F6-B498-43B3-948B-1728B52AA6E4}">
                <adec:decorative xmlns:adec="http://schemas.microsoft.com/office/drawing/2017/decorative" val="1"/>
              </a:ext>
            </a:extLst>
          </p:cNvPr>
          <p:cNvSpPr/>
          <p:nvPr/>
        </p:nvSpPr>
        <p:spPr>
          <a:xfrm>
            <a:off x="3695009" y="3324053"/>
            <a:ext cx="1604356" cy="1500447"/>
          </a:xfrm>
          <a:prstGeom prst="smileyFace">
            <a:avLst>
              <a:gd name="adj" fmla="val -393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rgbClr val="FF0000"/>
              </a:solidFill>
            </a:endParaRPr>
          </a:p>
        </p:txBody>
      </p:sp>
      <p:sp>
        <p:nvSpPr>
          <p:cNvPr id="5" name="Rechteck 4" descr="Klicke hier, um zurück zu Aufgabe zu gelangen.">
            <a:hlinkClick r:id="rId2" action="ppaction://hlinksldjump"/>
            <a:extLst>
              <a:ext uri="{FF2B5EF4-FFF2-40B4-BE49-F238E27FC236}">
                <a16:creationId xmlns:a16="http://schemas.microsoft.com/office/drawing/2014/main" id="{B12531E1-651C-788E-F042-0678E2EFDBAB}"/>
              </a:ext>
            </a:extLst>
          </p:cNvPr>
          <p:cNvSpPr/>
          <p:nvPr/>
        </p:nvSpPr>
        <p:spPr>
          <a:xfrm>
            <a:off x="6588224" y="3945840"/>
            <a:ext cx="2190404" cy="4031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extfeld 5">
            <a:hlinkClick r:id="rId2" action="ppaction://hlinksldjump"/>
            <a:extLst>
              <a:ext uri="{FF2B5EF4-FFF2-40B4-BE49-F238E27FC236}">
                <a16:creationId xmlns:a16="http://schemas.microsoft.com/office/drawing/2014/main" id="{2EF9D33B-1D06-B30A-A16C-77F8038398B3}"/>
              </a:ext>
            </a:extLst>
          </p:cNvPr>
          <p:cNvSpPr txBox="1"/>
          <p:nvPr/>
        </p:nvSpPr>
        <p:spPr>
          <a:xfrm>
            <a:off x="6927620" y="3997383"/>
            <a:ext cx="1799705" cy="300082"/>
          </a:xfrm>
          <a:prstGeom prst="rect">
            <a:avLst/>
          </a:prstGeom>
          <a:noFill/>
        </p:spPr>
        <p:txBody>
          <a:bodyPr wrap="square" rtlCol="0">
            <a:spAutoFit/>
          </a:bodyPr>
          <a:lstStyle/>
          <a:p>
            <a:r>
              <a:rPr lang="de-DE" sz="1350" dirty="0"/>
              <a:t>Zurück zur Aufgabe</a:t>
            </a:r>
          </a:p>
        </p:txBody>
      </p:sp>
    </p:spTree>
    <p:extLst>
      <p:ext uri="{BB962C8B-B14F-4D97-AF65-F5344CB8AC3E}">
        <p14:creationId xmlns:p14="http://schemas.microsoft.com/office/powerpoint/2010/main" val="2912044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9D15E-D3D1-5AEB-AE21-AD65FB43C94F}"/>
              </a:ext>
            </a:extLst>
          </p:cNvPr>
          <p:cNvSpPr>
            <a:spLocks noGrp="1"/>
          </p:cNvSpPr>
          <p:nvPr>
            <p:ph type="title"/>
          </p:nvPr>
        </p:nvSpPr>
        <p:spPr>
          <a:xfrm>
            <a:off x="628650" y="1296092"/>
            <a:ext cx="7886700" cy="994172"/>
          </a:xfrm>
        </p:spPr>
        <p:txBody>
          <a:bodyPr/>
          <a:lstStyle/>
          <a:p>
            <a:pPr algn="ctr"/>
            <a:r>
              <a:rPr lang="de-DE" dirty="0"/>
              <a:t>Super! Das ist Richtig.</a:t>
            </a:r>
          </a:p>
        </p:txBody>
      </p:sp>
      <p:sp>
        <p:nvSpPr>
          <p:cNvPr id="3" name="Inhaltsplatzhalter 2">
            <a:extLst>
              <a:ext uri="{FF2B5EF4-FFF2-40B4-BE49-F238E27FC236}">
                <a16:creationId xmlns:a16="http://schemas.microsoft.com/office/drawing/2014/main" id="{C96A3BFE-6209-BDC7-FE98-E6F1B60A20A8}"/>
              </a:ext>
            </a:extLst>
          </p:cNvPr>
          <p:cNvSpPr>
            <a:spLocks noGrp="1"/>
          </p:cNvSpPr>
          <p:nvPr>
            <p:ph idx="1"/>
          </p:nvPr>
        </p:nvSpPr>
        <p:spPr>
          <a:xfrm>
            <a:off x="827584" y="4081636"/>
            <a:ext cx="8207779" cy="455425"/>
          </a:xfrm>
        </p:spPr>
        <p:txBody>
          <a:bodyPr/>
          <a:lstStyle/>
          <a:p>
            <a:pPr marL="0" indent="0">
              <a:buNone/>
            </a:pPr>
            <a:r>
              <a:rPr lang="de-DE" dirty="0"/>
              <a:t>Ihr könnt nun unter den Kegel nach einer passenden Karte schauen.</a:t>
            </a:r>
          </a:p>
        </p:txBody>
      </p:sp>
      <p:sp>
        <p:nvSpPr>
          <p:cNvPr id="4" name="Smiley 3">
            <a:extLst>
              <a:ext uri="{FF2B5EF4-FFF2-40B4-BE49-F238E27FC236}">
                <a16:creationId xmlns:a16="http://schemas.microsoft.com/office/drawing/2014/main" id="{D151AD9C-D104-9FBE-5207-6E039A9E05D8}"/>
              </a:ext>
              <a:ext uri="{C183D7F6-B498-43B3-948B-1728B52AA6E4}">
                <adec:decorative xmlns:adec="http://schemas.microsoft.com/office/drawing/2017/decorative" val="1"/>
              </a:ext>
            </a:extLst>
          </p:cNvPr>
          <p:cNvSpPr/>
          <p:nvPr/>
        </p:nvSpPr>
        <p:spPr>
          <a:xfrm>
            <a:off x="3686694" y="2569468"/>
            <a:ext cx="1770611" cy="1409008"/>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 name="Rechteck 4" descr="Klicke hier, um zurück zu Aufgabe zu gelangen.">
            <a:hlinkClick r:id="rId2" action="ppaction://hlinksldjump"/>
            <a:extLst>
              <a:ext uri="{FF2B5EF4-FFF2-40B4-BE49-F238E27FC236}">
                <a16:creationId xmlns:a16="http://schemas.microsoft.com/office/drawing/2014/main" id="{0CE3A01D-980B-7DF1-40DA-A791428D5B13}"/>
              </a:ext>
            </a:extLst>
          </p:cNvPr>
          <p:cNvSpPr/>
          <p:nvPr/>
        </p:nvSpPr>
        <p:spPr>
          <a:xfrm>
            <a:off x="6660232" y="4657700"/>
            <a:ext cx="2190404" cy="4031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extfeld 5">
            <a:hlinkClick r:id="rId3" action="ppaction://hlinksldjump"/>
            <a:extLst>
              <a:ext uri="{FF2B5EF4-FFF2-40B4-BE49-F238E27FC236}">
                <a16:creationId xmlns:a16="http://schemas.microsoft.com/office/drawing/2014/main" id="{551A5276-F9A8-95C2-353B-A7E9D6E58A35}"/>
              </a:ext>
            </a:extLst>
          </p:cNvPr>
          <p:cNvSpPr txBox="1"/>
          <p:nvPr/>
        </p:nvSpPr>
        <p:spPr>
          <a:xfrm>
            <a:off x="6866628" y="4689874"/>
            <a:ext cx="2088232" cy="300082"/>
          </a:xfrm>
          <a:prstGeom prst="rect">
            <a:avLst/>
          </a:prstGeom>
          <a:noFill/>
        </p:spPr>
        <p:txBody>
          <a:bodyPr wrap="square" rtlCol="0">
            <a:spAutoFit/>
          </a:bodyPr>
          <a:lstStyle/>
          <a:p>
            <a:r>
              <a:rPr lang="de-DE" sz="1350" dirty="0"/>
              <a:t>Zurück zum Anfang</a:t>
            </a:r>
          </a:p>
        </p:txBody>
      </p:sp>
    </p:spTree>
    <p:extLst>
      <p:ext uri="{BB962C8B-B14F-4D97-AF65-F5344CB8AC3E}">
        <p14:creationId xmlns:p14="http://schemas.microsoft.com/office/powerpoint/2010/main" val="3880671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EB03829-102C-572E-FAD9-249308093979}"/>
              </a:ext>
            </a:extLst>
          </p:cNvPr>
          <p:cNvSpPr>
            <a:spLocks noGrp="1"/>
          </p:cNvSpPr>
          <p:nvPr>
            <p:ph type="body" idx="1"/>
          </p:nvPr>
        </p:nvSpPr>
        <p:spPr/>
        <p:txBody>
          <a:bodyPr/>
          <a:lstStyle/>
          <a:p>
            <a:r>
              <a:rPr lang="de-DE" dirty="0"/>
              <a:t>Entschlüsselt die geheime Botschaft</a:t>
            </a:r>
          </a:p>
        </p:txBody>
      </p:sp>
      <p:sp>
        <p:nvSpPr>
          <p:cNvPr id="3" name="Titel 2">
            <a:extLst>
              <a:ext uri="{FF2B5EF4-FFF2-40B4-BE49-F238E27FC236}">
                <a16:creationId xmlns:a16="http://schemas.microsoft.com/office/drawing/2014/main" id="{0858B93A-7EA2-CD45-85E2-42298E6688C9}"/>
              </a:ext>
            </a:extLst>
          </p:cNvPr>
          <p:cNvSpPr>
            <a:spLocks noGrp="1"/>
          </p:cNvSpPr>
          <p:nvPr>
            <p:ph type="title"/>
          </p:nvPr>
        </p:nvSpPr>
        <p:spPr>
          <a:xfrm>
            <a:off x="540000" y="1076400"/>
            <a:ext cx="8064000" cy="1077218"/>
          </a:xfrm>
        </p:spPr>
        <p:txBody>
          <a:bodyPr/>
          <a:lstStyle/>
          <a:p>
            <a:r>
              <a:rPr lang="de-DE" dirty="0"/>
              <a:t>Rätsel 3:</a:t>
            </a:r>
            <a:br>
              <a:rPr lang="de-DE" dirty="0"/>
            </a:br>
            <a:r>
              <a:rPr lang="de-DE" dirty="0"/>
              <a:t>Der Geheimcode</a:t>
            </a:r>
          </a:p>
        </p:txBody>
      </p:sp>
      <p:sp>
        <p:nvSpPr>
          <p:cNvPr id="4" name="Textplatzhalter 3">
            <a:extLst>
              <a:ext uri="{FF2B5EF4-FFF2-40B4-BE49-F238E27FC236}">
                <a16:creationId xmlns:a16="http://schemas.microsoft.com/office/drawing/2014/main" id="{1E9EE922-171D-AA24-CA28-CA92255428A4}"/>
              </a:ext>
            </a:extLst>
          </p:cNvPr>
          <p:cNvSpPr>
            <a:spLocks noGrp="1"/>
          </p:cNvSpPr>
          <p:nvPr>
            <p:ph type="body" sz="quarter" idx="10"/>
          </p:nvPr>
        </p:nvSpPr>
        <p:spPr/>
        <p:txBody>
          <a:bodyPr/>
          <a:lstStyle/>
          <a:p>
            <a:r>
              <a:rPr lang="de-DE" dirty="0"/>
              <a:t>Michael Langner</a:t>
            </a:r>
          </a:p>
        </p:txBody>
      </p:sp>
      <p:sp>
        <p:nvSpPr>
          <p:cNvPr id="5" name="Textplatzhalter 4">
            <a:extLst>
              <a:ext uri="{FF2B5EF4-FFF2-40B4-BE49-F238E27FC236}">
                <a16:creationId xmlns:a16="http://schemas.microsoft.com/office/drawing/2014/main" id="{E82F1A9F-4BBF-D465-A738-6E5B0DA95E90}"/>
              </a:ext>
            </a:extLst>
          </p:cNvPr>
          <p:cNvSpPr>
            <a:spLocks noGrp="1"/>
          </p:cNvSpPr>
          <p:nvPr>
            <p:ph type="body" sz="quarter" idx="11"/>
          </p:nvPr>
        </p:nvSpPr>
        <p:spPr/>
        <p:txBody>
          <a:bodyPr/>
          <a:lstStyle/>
          <a:p>
            <a:r>
              <a:rPr lang="de-DE" dirty="0"/>
              <a:t>14.12.2022</a:t>
            </a:r>
          </a:p>
        </p:txBody>
      </p:sp>
    </p:spTree>
    <p:extLst>
      <p:ext uri="{BB962C8B-B14F-4D97-AF65-F5344CB8AC3E}">
        <p14:creationId xmlns:p14="http://schemas.microsoft.com/office/powerpoint/2010/main" val="205328190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F484B64-3C00-CCBD-23ED-F34A693BE3DA}"/>
              </a:ext>
            </a:extLst>
          </p:cNvPr>
          <p:cNvSpPr>
            <a:spLocks noGrp="1"/>
          </p:cNvSpPr>
          <p:nvPr>
            <p:ph type="body" sz="quarter" idx="11"/>
          </p:nvPr>
        </p:nvSpPr>
        <p:spPr/>
        <p:txBody>
          <a:bodyPr/>
          <a:lstStyle/>
          <a:p>
            <a:pPr marL="0" indent="0">
              <a:buNone/>
            </a:pPr>
            <a:r>
              <a:rPr lang="de-DE" dirty="0"/>
              <a:t>Was steht hier geschrieben? </a:t>
            </a:r>
          </a:p>
          <a:p>
            <a:pPr marL="0" indent="0">
              <a:buNone/>
            </a:pPr>
            <a:endParaRPr lang="de-DE" dirty="0">
              <a:latin typeface="morse" panose="00000400000000000000" pitchFamily="2" charset="0"/>
            </a:endParaRPr>
          </a:p>
          <a:p>
            <a:pPr marL="0" indent="0">
              <a:buNone/>
            </a:pPr>
            <a:r>
              <a:rPr lang="de-DE" dirty="0">
                <a:latin typeface="morse" panose="00000400000000000000" pitchFamily="2" charset="0"/>
              </a:rPr>
              <a:t>der </a:t>
            </a:r>
            <a:r>
              <a:rPr lang="de-DE" dirty="0" err="1">
                <a:latin typeface="morse" panose="00000400000000000000" pitchFamily="2" charset="0"/>
              </a:rPr>
              <a:t>polarstern</a:t>
            </a:r>
            <a:r>
              <a:rPr lang="de-DE" dirty="0">
                <a:latin typeface="morse" panose="00000400000000000000" pitchFamily="2" charset="0"/>
              </a:rPr>
              <a:t> ist immer im norden zu sehen</a:t>
            </a:r>
          </a:p>
          <a:p>
            <a:endParaRPr lang="de-DE" dirty="0">
              <a:latin typeface="morse" panose="00000400000000000000" pitchFamily="2" charset="0"/>
            </a:endParaRPr>
          </a:p>
          <a:p>
            <a:pPr marL="0" indent="0">
              <a:buNone/>
            </a:pPr>
            <a:r>
              <a:rPr lang="de-DE" dirty="0">
                <a:latin typeface="+mj-lt"/>
              </a:rPr>
              <a:t>Tipp: Finde das Morsealphabet auf einer anderen Insel und du kannst das Rätsel lösen.</a:t>
            </a:r>
          </a:p>
        </p:txBody>
      </p:sp>
      <p:sp>
        <p:nvSpPr>
          <p:cNvPr id="2" name="Titel 1">
            <a:extLst>
              <a:ext uri="{FF2B5EF4-FFF2-40B4-BE49-F238E27FC236}">
                <a16:creationId xmlns:a16="http://schemas.microsoft.com/office/drawing/2014/main" id="{973612D6-9BA6-73A8-2496-ED17145E1416}"/>
              </a:ext>
            </a:extLst>
          </p:cNvPr>
          <p:cNvSpPr>
            <a:spLocks noGrp="1"/>
          </p:cNvSpPr>
          <p:nvPr>
            <p:ph type="title"/>
          </p:nvPr>
        </p:nvSpPr>
        <p:spPr/>
        <p:txBody>
          <a:bodyPr/>
          <a:lstStyle/>
          <a:p>
            <a:r>
              <a:rPr lang="de-DE" dirty="0"/>
              <a:t>Der Geheimcode</a:t>
            </a:r>
          </a:p>
        </p:txBody>
      </p:sp>
    </p:spTree>
    <p:extLst>
      <p:ext uri="{BB962C8B-B14F-4D97-AF65-F5344CB8AC3E}">
        <p14:creationId xmlns:p14="http://schemas.microsoft.com/office/powerpoint/2010/main" val="199837447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descr="Klicke hier, um Süden auszuwählen.">
            <a:hlinkClick r:id="rId2" action="ppaction://hlinksldjump"/>
            <a:extLst>
              <a:ext uri="{FF2B5EF4-FFF2-40B4-BE49-F238E27FC236}">
                <a16:creationId xmlns:a16="http://schemas.microsoft.com/office/drawing/2014/main" id="{3E6407B9-4B9E-AC4B-BACE-4698CD1346EB}"/>
              </a:ext>
            </a:extLst>
          </p:cNvPr>
          <p:cNvSpPr/>
          <p:nvPr/>
        </p:nvSpPr>
        <p:spPr>
          <a:xfrm>
            <a:off x="6313516" y="4307032"/>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Rechteck 9" descr="Klicke hier, um Süd-Ost auszuwählen.">
            <a:hlinkClick r:id="rId2" action="ppaction://hlinksldjump"/>
            <a:extLst>
              <a:ext uri="{FF2B5EF4-FFF2-40B4-BE49-F238E27FC236}">
                <a16:creationId xmlns:a16="http://schemas.microsoft.com/office/drawing/2014/main" id="{1DB84025-1688-A9BE-9ABE-1535796575C9}"/>
              </a:ext>
            </a:extLst>
          </p:cNvPr>
          <p:cNvSpPr/>
          <p:nvPr/>
        </p:nvSpPr>
        <p:spPr>
          <a:xfrm>
            <a:off x="6313515" y="3250138"/>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4" name="Rechteck 13" descr="Klicke hier, um Nord-West auszuwählen.">
            <a:hlinkClick r:id="rId2" action="ppaction://hlinksldjump"/>
            <a:extLst>
              <a:ext uri="{FF2B5EF4-FFF2-40B4-BE49-F238E27FC236}">
                <a16:creationId xmlns:a16="http://schemas.microsoft.com/office/drawing/2014/main" id="{99B99E46-FCAB-F027-0DA7-8C78FC6987FD}"/>
              </a:ext>
            </a:extLst>
          </p:cNvPr>
          <p:cNvSpPr/>
          <p:nvPr/>
        </p:nvSpPr>
        <p:spPr>
          <a:xfrm>
            <a:off x="3206634" y="4307032"/>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5" name="Rechteck 14" descr="Klicke hier, um Osten auszuwählen.">
            <a:hlinkClick r:id="rId2" action="ppaction://hlinksldjump"/>
            <a:extLst>
              <a:ext uri="{FF2B5EF4-FFF2-40B4-BE49-F238E27FC236}">
                <a16:creationId xmlns:a16="http://schemas.microsoft.com/office/drawing/2014/main" id="{828BD91F-599B-F751-8262-2DCCD2E3414B}"/>
              </a:ext>
            </a:extLst>
          </p:cNvPr>
          <p:cNvSpPr/>
          <p:nvPr/>
        </p:nvSpPr>
        <p:spPr>
          <a:xfrm>
            <a:off x="628650" y="4307032"/>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2" name="Rechteck 11" descr="Klicke hier, um Westen auszuwählen.">
            <a:hlinkClick r:id="rId2" action="ppaction://hlinksldjump"/>
            <a:extLst>
              <a:ext uri="{FF2B5EF4-FFF2-40B4-BE49-F238E27FC236}">
                <a16:creationId xmlns:a16="http://schemas.microsoft.com/office/drawing/2014/main" id="{77BF8987-11B6-0610-C625-CC9A287D3D72}"/>
              </a:ext>
            </a:extLst>
          </p:cNvPr>
          <p:cNvSpPr/>
          <p:nvPr/>
        </p:nvSpPr>
        <p:spPr>
          <a:xfrm>
            <a:off x="628650" y="3247183"/>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11" name="Rechteck 10" descr="Klicke hier, um Norden auszuwählen.">
            <a:hlinkClick r:id="rId3" action="ppaction://hlinksldjump"/>
            <a:extLst>
              <a:ext uri="{FF2B5EF4-FFF2-40B4-BE49-F238E27FC236}">
                <a16:creationId xmlns:a16="http://schemas.microsoft.com/office/drawing/2014/main" id="{04515CAE-5332-FBB0-EED2-4F506E8F3410}"/>
              </a:ext>
            </a:extLst>
          </p:cNvPr>
          <p:cNvSpPr/>
          <p:nvPr/>
        </p:nvSpPr>
        <p:spPr>
          <a:xfrm>
            <a:off x="3206634" y="3250138"/>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 name="Textplatzhalter 2">
            <a:extLst>
              <a:ext uri="{FF2B5EF4-FFF2-40B4-BE49-F238E27FC236}">
                <a16:creationId xmlns:a16="http://schemas.microsoft.com/office/drawing/2014/main" id="{2B301E30-850C-08E0-DC5D-88DF12E390FD}"/>
              </a:ext>
            </a:extLst>
          </p:cNvPr>
          <p:cNvSpPr>
            <a:spLocks noGrp="1"/>
          </p:cNvSpPr>
          <p:nvPr>
            <p:ph type="body" sz="quarter" idx="11"/>
          </p:nvPr>
        </p:nvSpPr>
        <p:spPr/>
        <p:txBody>
          <a:bodyPr/>
          <a:lstStyle/>
          <a:p>
            <a:pPr marL="0" indent="0">
              <a:buNone/>
            </a:pPr>
            <a:r>
              <a:rPr lang="de-DE" dirty="0"/>
              <a:t>Welche Himmelsrichtung verbirgt sich im Geheimcode?</a:t>
            </a:r>
          </a:p>
          <a:p>
            <a:pPr marL="0" indent="0">
              <a:buNone/>
            </a:pPr>
            <a:endParaRPr lang="de-DE" dirty="0"/>
          </a:p>
          <a:p>
            <a:pPr marL="0" indent="0">
              <a:buNone/>
            </a:pPr>
            <a:r>
              <a:rPr lang="de-DE" dirty="0">
                <a:latin typeface="morse" panose="00000400000000000000" pitchFamily="2" charset="0"/>
              </a:rPr>
              <a:t>der </a:t>
            </a:r>
            <a:r>
              <a:rPr lang="de-DE" dirty="0" err="1">
                <a:latin typeface="morse" panose="00000400000000000000" pitchFamily="2" charset="0"/>
              </a:rPr>
              <a:t>polarstern</a:t>
            </a:r>
            <a:r>
              <a:rPr lang="de-DE" dirty="0">
                <a:latin typeface="morse" panose="00000400000000000000" pitchFamily="2" charset="0"/>
              </a:rPr>
              <a:t> ist immer im norden zu sehen</a:t>
            </a:r>
          </a:p>
          <a:p>
            <a:pPr marL="0" indent="0">
              <a:buNone/>
            </a:pPr>
            <a:endParaRPr lang="de-DE" dirty="0"/>
          </a:p>
        </p:txBody>
      </p:sp>
      <p:sp>
        <p:nvSpPr>
          <p:cNvPr id="2" name="Titel 1">
            <a:extLst>
              <a:ext uri="{FF2B5EF4-FFF2-40B4-BE49-F238E27FC236}">
                <a16:creationId xmlns:a16="http://schemas.microsoft.com/office/drawing/2014/main" id="{BA9DAFAD-9895-F7A4-3DFC-457EAF22B5EB}"/>
              </a:ext>
            </a:extLst>
          </p:cNvPr>
          <p:cNvSpPr>
            <a:spLocks noGrp="1"/>
          </p:cNvSpPr>
          <p:nvPr>
            <p:ph type="title"/>
          </p:nvPr>
        </p:nvSpPr>
        <p:spPr/>
        <p:txBody>
          <a:bodyPr/>
          <a:lstStyle/>
          <a:p>
            <a:r>
              <a:rPr lang="de-DE" dirty="0"/>
              <a:t>Der Geheimcode?</a:t>
            </a:r>
          </a:p>
        </p:txBody>
      </p:sp>
      <p:sp>
        <p:nvSpPr>
          <p:cNvPr id="4" name="Textfeld 3">
            <a:hlinkClick r:id="rId2" action="ppaction://hlinksldjump"/>
            <a:extLst>
              <a:ext uri="{FF2B5EF4-FFF2-40B4-BE49-F238E27FC236}">
                <a16:creationId xmlns:a16="http://schemas.microsoft.com/office/drawing/2014/main" id="{C366454D-6D6D-ACFB-EBCA-68A3107AE5D3}"/>
              </a:ext>
            </a:extLst>
          </p:cNvPr>
          <p:cNvSpPr txBox="1"/>
          <p:nvPr/>
        </p:nvSpPr>
        <p:spPr>
          <a:xfrm>
            <a:off x="6523411" y="4427567"/>
            <a:ext cx="1620982" cy="300082"/>
          </a:xfrm>
          <a:prstGeom prst="rect">
            <a:avLst/>
          </a:prstGeom>
          <a:noFill/>
        </p:spPr>
        <p:txBody>
          <a:bodyPr wrap="square" rtlCol="0">
            <a:spAutoFit/>
          </a:bodyPr>
          <a:lstStyle/>
          <a:p>
            <a:pPr algn="ctr"/>
            <a:r>
              <a:rPr lang="de-DE" sz="1350" dirty="0">
                <a:hlinkClick r:id="rId2" action="ppaction://hlinksldjump">
                  <a:extLst>
                    <a:ext uri="{A12FA001-AC4F-418D-AE19-62706E023703}">
                      <ahyp:hlinkClr xmlns:ahyp="http://schemas.microsoft.com/office/drawing/2018/hyperlinkcolor" val="tx"/>
                    </a:ext>
                  </a:extLst>
                </a:hlinkClick>
              </a:rPr>
              <a:t>Süden</a:t>
            </a:r>
            <a:endParaRPr lang="de-DE" sz="1350" dirty="0"/>
          </a:p>
        </p:txBody>
      </p:sp>
      <p:sp>
        <p:nvSpPr>
          <p:cNvPr id="5" name="Textfeld 4">
            <a:hlinkClick r:id="rId3" action="ppaction://hlinksldjump"/>
            <a:extLst>
              <a:ext uri="{FF2B5EF4-FFF2-40B4-BE49-F238E27FC236}">
                <a16:creationId xmlns:a16="http://schemas.microsoft.com/office/drawing/2014/main" id="{DCD59619-02F4-5E7A-4C11-305630918BC0}"/>
              </a:ext>
            </a:extLst>
          </p:cNvPr>
          <p:cNvSpPr txBox="1"/>
          <p:nvPr/>
        </p:nvSpPr>
        <p:spPr>
          <a:xfrm>
            <a:off x="3416529" y="3369634"/>
            <a:ext cx="1620982" cy="300082"/>
          </a:xfrm>
          <a:prstGeom prst="rect">
            <a:avLst/>
          </a:prstGeom>
          <a:noFill/>
        </p:spPr>
        <p:txBody>
          <a:bodyPr wrap="square" rtlCol="0">
            <a:spAutoFit/>
          </a:bodyPr>
          <a:lstStyle/>
          <a:p>
            <a:pPr algn="ctr"/>
            <a:r>
              <a:rPr lang="de-DE" sz="1350" dirty="0">
                <a:hlinkClick r:id="rId4" action="ppaction://hlinkpres?slideindex=5&amp;slidetitle=Super! Das ist Richtig.">
                  <a:extLst>
                    <a:ext uri="{A12FA001-AC4F-418D-AE19-62706E023703}">
                      <ahyp:hlinkClr xmlns:ahyp="http://schemas.microsoft.com/office/drawing/2018/hyperlinkcolor" val="tx"/>
                    </a:ext>
                  </a:extLst>
                </a:hlinkClick>
              </a:rPr>
              <a:t>Norden</a:t>
            </a:r>
            <a:endParaRPr lang="de-DE" sz="1350" dirty="0"/>
          </a:p>
        </p:txBody>
      </p:sp>
      <p:sp>
        <p:nvSpPr>
          <p:cNvPr id="6" name="Textfeld 5">
            <a:hlinkClick r:id="rId2" action="ppaction://hlinksldjump"/>
            <a:extLst>
              <a:ext uri="{FF2B5EF4-FFF2-40B4-BE49-F238E27FC236}">
                <a16:creationId xmlns:a16="http://schemas.microsoft.com/office/drawing/2014/main" id="{C751074C-67E5-8CBC-E217-B42C2F32306A}"/>
              </a:ext>
            </a:extLst>
          </p:cNvPr>
          <p:cNvSpPr txBox="1"/>
          <p:nvPr/>
        </p:nvSpPr>
        <p:spPr>
          <a:xfrm>
            <a:off x="838546" y="4426528"/>
            <a:ext cx="1620982" cy="300082"/>
          </a:xfrm>
          <a:prstGeom prst="rect">
            <a:avLst/>
          </a:prstGeom>
          <a:noFill/>
        </p:spPr>
        <p:txBody>
          <a:bodyPr wrap="square" rtlCol="0">
            <a:spAutoFit/>
          </a:bodyPr>
          <a:lstStyle/>
          <a:p>
            <a:pPr algn="ctr"/>
            <a:r>
              <a:rPr lang="de-DE" sz="1350" dirty="0">
                <a:hlinkClick r:id="rId2" action="ppaction://hlinksldjump">
                  <a:extLst>
                    <a:ext uri="{A12FA001-AC4F-418D-AE19-62706E023703}">
                      <ahyp:hlinkClr xmlns:ahyp="http://schemas.microsoft.com/office/drawing/2018/hyperlinkcolor" val="tx"/>
                    </a:ext>
                  </a:extLst>
                </a:hlinkClick>
              </a:rPr>
              <a:t>Osten</a:t>
            </a:r>
            <a:endParaRPr lang="de-DE" sz="1350" dirty="0"/>
          </a:p>
        </p:txBody>
      </p:sp>
      <p:sp>
        <p:nvSpPr>
          <p:cNvPr id="7" name="Textfeld 6">
            <a:hlinkClick r:id="rId2" action="ppaction://hlinksldjump"/>
            <a:extLst>
              <a:ext uri="{FF2B5EF4-FFF2-40B4-BE49-F238E27FC236}">
                <a16:creationId xmlns:a16="http://schemas.microsoft.com/office/drawing/2014/main" id="{F4188646-A47F-9643-E680-3A1E05641D61}"/>
              </a:ext>
            </a:extLst>
          </p:cNvPr>
          <p:cNvSpPr txBox="1"/>
          <p:nvPr/>
        </p:nvSpPr>
        <p:spPr>
          <a:xfrm>
            <a:off x="899592" y="3369634"/>
            <a:ext cx="1620982" cy="300082"/>
          </a:xfrm>
          <a:prstGeom prst="rect">
            <a:avLst/>
          </a:prstGeom>
          <a:noFill/>
        </p:spPr>
        <p:txBody>
          <a:bodyPr wrap="square" rtlCol="0">
            <a:spAutoFit/>
          </a:bodyPr>
          <a:lstStyle/>
          <a:p>
            <a:pPr algn="ctr"/>
            <a:r>
              <a:rPr lang="de-DE" sz="1350" dirty="0">
                <a:hlinkClick r:id="rId2" action="ppaction://hlinksldjump">
                  <a:extLst>
                    <a:ext uri="{A12FA001-AC4F-418D-AE19-62706E023703}">
                      <ahyp:hlinkClr xmlns:ahyp="http://schemas.microsoft.com/office/drawing/2018/hyperlinkcolor" val="tx"/>
                    </a:ext>
                  </a:extLst>
                </a:hlinkClick>
              </a:rPr>
              <a:t>Westen</a:t>
            </a:r>
            <a:endParaRPr lang="de-DE" sz="1350" dirty="0"/>
          </a:p>
        </p:txBody>
      </p:sp>
      <p:sp>
        <p:nvSpPr>
          <p:cNvPr id="8" name="Textfeld 7">
            <a:hlinkClick r:id="rId2" action="ppaction://hlinksldjump"/>
            <a:extLst>
              <a:ext uri="{FF2B5EF4-FFF2-40B4-BE49-F238E27FC236}">
                <a16:creationId xmlns:a16="http://schemas.microsoft.com/office/drawing/2014/main" id="{CCFFFAEC-89B9-FEE8-6823-4F15713E4881}"/>
              </a:ext>
            </a:extLst>
          </p:cNvPr>
          <p:cNvSpPr txBox="1"/>
          <p:nvPr/>
        </p:nvSpPr>
        <p:spPr>
          <a:xfrm>
            <a:off x="3416529" y="4426528"/>
            <a:ext cx="1620982" cy="300082"/>
          </a:xfrm>
          <a:prstGeom prst="rect">
            <a:avLst/>
          </a:prstGeom>
          <a:noFill/>
        </p:spPr>
        <p:txBody>
          <a:bodyPr wrap="square" rtlCol="0">
            <a:spAutoFit/>
          </a:bodyPr>
          <a:lstStyle/>
          <a:p>
            <a:pPr algn="ctr"/>
            <a:r>
              <a:rPr lang="de-DE" sz="1350" dirty="0">
                <a:hlinkClick r:id="rId2" action="ppaction://hlinksldjump">
                  <a:extLst>
                    <a:ext uri="{A12FA001-AC4F-418D-AE19-62706E023703}">
                      <ahyp:hlinkClr xmlns:ahyp="http://schemas.microsoft.com/office/drawing/2018/hyperlinkcolor" val="tx"/>
                    </a:ext>
                  </a:extLst>
                </a:hlinkClick>
              </a:rPr>
              <a:t>Nord-West</a:t>
            </a:r>
            <a:endParaRPr lang="de-DE" sz="1350" dirty="0"/>
          </a:p>
        </p:txBody>
      </p:sp>
      <p:sp>
        <p:nvSpPr>
          <p:cNvPr id="9" name="Textfeld 8">
            <a:hlinkClick r:id="rId2" action="ppaction://hlinksldjump"/>
            <a:extLst>
              <a:ext uri="{FF2B5EF4-FFF2-40B4-BE49-F238E27FC236}">
                <a16:creationId xmlns:a16="http://schemas.microsoft.com/office/drawing/2014/main" id="{641DD15F-AD59-A991-C5AC-0C15FF3604AA}"/>
              </a:ext>
            </a:extLst>
          </p:cNvPr>
          <p:cNvSpPr txBox="1"/>
          <p:nvPr/>
        </p:nvSpPr>
        <p:spPr>
          <a:xfrm>
            <a:off x="6523411" y="3369634"/>
            <a:ext cx="1620982" cy="300082"/>
          </a:xfrm>
          <a:prstGeom prst="rect">
            <a:avLst/>
          </a:prstGeom>
          <a:noFill/>
        </p:spPr>
        <p:txBody>
          <a:bodyPr wrap="square" rtlCol="0">
            <a:spAutoFit/>
          </a:bodyPr>
          <a:lstStyle/>
          <a:p>
            <a:pPr algn="ctr"/>
            <a:r>
              <a:rPr lang="de-DE" sz="1350" dirty="0">
                <a:hlinkClick r:id="rId2" action="ppaction://hlinksldjump">
                  <a:extLst>
                    <a:ext uri="{A12FA001-AC4F-418D-AE19-62706E023703}">
                      <ahyp:hlinkClr xmlns:ahyp="http://schemas.microsoft.com/office/drawing/2018/hyperlinkcolor" val="tx"/>
                    </a:ext>
                  </a:extLst>
                </a:hlinkClick>
              </a:rPr>
              <a:t>Süd-Ost</a:t>
            </a:r>
            <a:endParaRPr lang="de-DE" sz="1350" dirty="0"/>
          </a:p>
        </p:txBody>
      </p:sp>
    </p:spTree>
    <p:extLst>
      <p:ext uri="{BB962C8B-B14F-4D97-AF65-F5344CB8AC3E}">
        <p14:creationId xmlns:p14="http://schemas.microsoft.com/office/powerpoint/2010/main" val="313718476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0FD821-2D35-DBB4-8525-84CF9C6497A1}"/>
              </a:ext>
            </a:extLst>
          </p:cNvPr>
          <p:cNvSpPr>
            <a:spLocks noGrp="1"/>
          </p:cNvSpPr>
          <p:nvPr>
            <p:ph type="title"/>
          </p:nvPr>
        </p:nvSpPr>
        <p:spPr>
          <a:xfrm>
            <a:off x="755576" y="883866"/>
            <a:ext cx="7886700" cy="994172"/>
          </a:xfrm>
        </p:spPr>
        <p:txBody>
          <a:bodyPr/>
          <a:lstStyle/>
          <a:p>
            <a:r>
              <a:rPr lang="de-DE" dirty="0"/>
              <a:t>Leider Falsch. Bildet Schubkarren und lauft einmal um die Insel und versucht es noch einmal.</a:t>
            </a:r>
          </a:p>
        </p:txBody>
      </p:sp>
      <p:sp>
        <p:nvSpPr>
          <p:cNvPr id="4" name="Smiley 3">
            <a:extLst>
              <a:ext uri="{FF2B5EF4-FFF2-40B4-BE49-F238E27FC236}">
                <a16:creationId xmlns:a16="http://schemas.microsoft.com/office/drawing/2014/main" id="{09A11529-B3D2-74E0-B2C7-3DD422B2F925}"/>
              </a:ext>
              <a:ext uri="{C183D7F6-B498-43B3-948B-1728B52AA6E4}">
                <adec:decorative xmlns:adec="http://schemas.microsoft.com/office/drawing/2017/decorative" val="1"/>
              </a:ext>
            </a:extLst>
          </p:cNvPr>
          <p:cNvSpPr/>
          <p:nvPr/>
        </p:nvSpPr>
        <p:spPr>
          <a:xfrm>
            <a:off x="3707904" y="3721596"/>
            <a:ext cx="1604356" cy="1500447"/>
          </a:xfrm>
          <a:prstGeom prst="smileyFace">
            <a:avLst>
              <a:gd name="adj" fmla="val -393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solidFill>
                <a:srgbClr val="FF0000"/>
              </a:solidFill>
            </a:endParaRPr>
          </a:p>
        </p:txBody>
      </p:sp>
      <p:sp>
        <p:nvSpPr>
          <p:cNvPr id="5" name="Rechteck 4" descr="Klicke hier, um zurück zur Aufgabe zu gelangen.">
            <a:hlinkClick r:id="rId2" action="ppaction://hlinksldjump"/>
            <a:extLst>
              <a:ext uri="{FF2B5EF4-FFF2-40B4-BE49-F238E27FC236}">
                <a16:creationId xmlns:a16="http://schemas.microsoft.com/office/drawing/2014/main" id="{B12531E1-651C-788E-F042-0678E2EFDBAB}"/>
              </a:ext>
            </a:extLst>
          </p:cNvPr>
          <p:cNvSpPr/>
          <p:nvPr/>
        </p:nvSpPr>
        <p:spPr>
          <a:xfrm>
            <a:off x="6588224" y="3937620"/>
            <a:ext cx="2190404" cy="4031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extfeld 5">
            <a:extLst>
              <a:ext uri="{FF2B5EF4-FFF2-40B4-BE49-F238E27FC236}">
                <a16:creationId xmlns:a16="http://schemas.microsoft.com/office/drawing/2014/main" id="{2EF9D33B-1D06-B30A-A16C-77F8038398B3}"/>
              </a:ext>
            </a:extLst>
          </p:cNvPr>
          <p:cNvSpPr txBox="1"/>
          <p:nvPr/>
        </p:nvSpPr>
        <p:spPr>
          <a:xfrm>
            <a:off x="6927620" y="3997383"/>
            <a:ext cx="1799705" cy="300082"/>
          </a:xfrm>
          <a:prstGeom prst="rect">
            <a:avLst/>
          </a:prstGeom>
          <a:noFill/>
        </p:spPr>
        <p:txBody>
          <a:bodyPr wrap="square" rtlCol="0">
            <a:spAutoFit/>
          </a:bodyPr>
          <a:lstStyle/>
          <a:p>
            <a:r>
              <a:rPr lang="de-DE" sz="1350" dirty="0">
                <a:hlinkClick r:id="rId2" action="ppaction://hlinksldjump">
                  <a:extLst>
                    <a:ext uri="{A12FA001-AC4F-418D-AE19-62706E023703}">
                      <ahyp:hlinkClr xmlns:ahyp="http://schemas.microsoft.com/office/drawing/2018/hyperlinkcolor" val="tx"/>
                    </a:ext>
                  </a:extLst>
                </a:hlinkClick>
              </a:rPr>
              <a:t>Zurück zur Aufgabe</a:t>
            </a:r>
            <a:endParaRPr lang="de-DE" sz="1350" dirty="0"/>
          </a:p>
        </p:txBody>
      </p:sp>
    </p:spTree>
    <p:extLst>
      <p:ext uri="{BB962C8B-B14F-4D97-AF65-F5344CB8AC3E}">
        <p14:creationId xmlns:p14="http://schemas.microsoft.com/office/powerpoint/2010/main" val="1396751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9D15E-D3D1-5AEB-AE21-AD65FB43C94F}"/>
              </a:ext>
            </a:extLst>
          </p:cNvPr>
          <p:cNvSpPr>
            <a:spLocks noGrp="1"/>
          </p:cNvSpPr>
          <p:nvPr>
            <p:ph type="title"/>
          </p:nvPr>
        </p:nvSpPr>
        <p:spPr>
          <a:xfrm>
            <a:off x="628650" y="1129308"/>
            <a:ext cx="7886700" cy="994172"/>
          </a:xfrm>
        </p:spPr>
        <p:txBody>
          <a:bodyPr/>
          <a:lstStyle/>
          <a:p>
            <a:pPr algn="ctr"/>
            <a:r>
              <a:rPr lang="de-DE" dirty="0"/>
              <a:t>Super! Das ist Richtig.</a:t>
            </a:r>
          </a:p>
        </p:txBody>
      </p:sp>
      <p:sp>
        <p:nvSpPr>
          <p:cNvPr id="3" name="Inhaltsplatzhalter 2">
            <a:extLst>
              <a:ext uri="{FF2B5EF4-FFF2-40B4-BE49-F238E27FC236}">
                <a16:creationId xmlns:a16="http://schemas.microsoft.com/office/drawing/2014/main" id="{C96A3BFE-6209-BDC7-FE98-E6F1B60A20A8}"/>
              </a:ext>
            </a:extLst>
          </p:cNvPr>
          <p:cNvSpPr>
            <a:spLocks noGrp="1"/>
          </p:cNvSpPr>
          <p:nvPr>
            <p:ph idx="1"/>
          </p:nvPr>
        </p:nvSpPr>
        <p:spPr>
          <a:xfrm>
            <a:off x="936221" y="3991250"/>
            <a:ext cx="8207779" cy="455425"/>
          </a:xfrm>
        </p:spPr>
        <p:txBody>
          <a:bodyPr/>
          <a:lstStyle/>
          <a:p>
            <a:pPr marL="0" indent="0">
              <a:buNone/>
            </a:pPr>
            <a:r>
              <a:rPr lang="de-DE" dirty="0"/>
              <a:t>Ihr könnt nun unter den Kegel nach einer passenden Karte schauen.</a:t>
            </a:r>
          </a:p>
        </p:txBody>
      </p:sp>
      <p:sp>
        <p:nvSpPr>
          <p:cNvPr id="4" name="Smiley 3">
            <a:extLst>
              <a:ext uri="{FF2B5EF4-FFF2-40B4-BE49-F238E27FC236}">
                <a16:creationId xmlns:a16="http://schemas.microsoft.com/office/drawing/2014/main" id="{D151AD9C-D104-9FBE-5207-6E039A9E05D8}"/>
              </a:ext>
              <a:ext uri="{C183D7F6-B498-43B3-948B-1728B52AA6E4}">
                <adec:decorative xmlns:adec="http://schemas.microsoft.com/office/drawing/2017/decorative" val="1"/>
              </a:ext>
            </a:extLst>
          </p:cNvPr>
          <p:cNvSpPr/>
          <p:nvPr/>
        </p:nvSpPr>
        <p:spPr>
          <a:xfrm>
            <a:off x="3686694" y="2353444"/>
            <a:ext cx="1770611" cy="1409008"/>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 name="Rechteck 4" descr="Klicke hier, um zurück zur Aufgabe zu gelangen.">
            <a:hlinkClick r:id="rId2" action="ppaction://hlinksldjump"/>
            <a:extLst>
              <a:ext uri="{FF2B5EF4-FFF2-40B4-BE49-F238E27FC236}">
                <a16:creationId xmlns:a16="http://schemas.microsoft.com/office/drawing/2014/main" id="{216BF50E-51C0-CDAB-73B6-620EBF452C31}"/>
              </a:ext>
            </a:extLst>
          </p:cNvPr>
          <p:cNvSpPr/>
          <p:nvPr/>
        </p:nvSpPr>
        <p:spPr>
          <a:xfrm>
            <a:off x="6516216" y="4585692"/>
            <a:ext cx="2190404" cy="4031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extfeld 5">
            <a:hlinkClick r:id="rId2" action="ppaction://hlinksldjump"/>
            <a:extLst>
              <a:ext uri="{FF2B5EF4-FFF2-40B4-BE49-F238E27FC236}">
                <a16:creationId xmlns:a16="http://schemas.microsoft.com/office/drawing/2014/main" id="{08266BFA-DAC1-FD28-8FBD-38159A021AB7}"/>
              </a:ext>
            </a:extLst>
          </p:cNvPr>
          <p:cNvSpPr txBox="1"/>
          <p:nvPr/>
        </p:nvSpPr>
        <p:spPr>
          <a:xfrm>
            <a:off x="6683859" y="4637234"/>
            <a:ext cx="1927126" cy="300082"/>
          </a:xfrm>
          <a:prstGeom prst="rect">
            <a:avLst/>
          </a:prstGeom>
          <a:noFill/>
        </p:spPr>
        <p:txBody>
          <a:bodyPr wrap="square" rtlCol="0">
            <a:spAutoFit/>
          </a:bodyPr>
          <a:lstStyle/>
          <a:p>
            <a:r>
              <a:rPr lang="de-DE" sz="1350" dirty="0"/>
              <a:t>Zurück zum Anfang</a:t>
            </a:r>
          </a:p>
        </p:txBody>
      </p:sp>
    </p:spTree>
    <p:extLst>
      <p:ext uri="{BB962C8B-B14F-4D97-AF65-F5344CB8AC3E}">
        <p14:creationId xmlns:p14="http://schemas.microsoft.com/office/powerpoint/2010/main" val="1438170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F7BFC75-F9E0-0F8B-2C92-973785215542}"/>
              </a:ext>
            </a:extLst>
          </p:cNvPr>
          <p:cNvSpPr>
            <a:spLocks noGrp="1"/>
          </p:cNvSpPr>
          <p:nvPr>
            <p:ph type="body" idx="1"/>
          </p:nvPr>
        </p:nvSpPr>
        <p:spPr/>
        <p:txBody>
          <a:bodyPr/>
          <a:lstStyle/>
          <a:p>
            <a:endParaRPr lang="de-DE"/>
          </a:p>
        </p:txBody>
      </p:sp>
      <p:sp>
        <p:nvSpPr>
          <p:cNvPr id="3" name="Titel 2">
            <a:extLst>
              <a:ext uri="{FF2B5EF4-FFF2-40B4-BE49-F238E27FC236}">
                <a16:creationId xmlns:a16="http://schemas.microsoft.com/office/drawing/2014/main" id="{B9533AC4-9454-871E-EC87-E9D83835D0CA}"/>
              </a:ext>
            </a:extLst>
          </p:cNvPr>
          <p:cNvSpPr>
            <a:spLocks noGrp="1"/>
          </p:cNvSpPr>
          <p:nvPr>
            <p:ph type="title"/>
          </p:nvPr>
        </p:nvSpPr>
        <p:spPr>
          <a:xfrm>
            <a:off x="540000" y="1076400"/>
            <a:ext cx="8064000" cy="1077218"/>
          </a:xfrm>
        </p:spPr>
        <p:txBody>
          <a:bodyPr/>
          <a:lstStyle/>
          <a:p>
            <a:r>
              <a:rPr lang="de-DE" dirty="0"/>
              <a:t>Rätsel 4:</a:t>
            </a:r>
            <a:br>
              <a:rPr lang="de-DE" dirty="0"/>
            </a:br>
            <a:r>
              <a:rPr lang="de-DE" dirty="0"/>
              <a:t>Das Gradrätsel</a:t>
            </a:r>
          </a:p>
        </p:txBody>
      </p:sp>
      <p:sp>
        <p:nvSpPr>
          <p:cNvPr id="4" name="Textplatzhalter 3">
            <a:extLst>
              <a:ext uri="{FF2B5EF4-FFF2-40B4-BE49-F238E27FC236}">
                <a16:creationId xmlns:a16="http://schemas.microsoft.com/office/drawing/2014/main" id="{58735342-C1AB-32BA-A21C-FA9C3C0918E8}"/>
              </a:ext>
            </a:extLst>
          </p:cNvPr>
          <p:cNvSpPr>
            <a:spLocks noGrp="1"/>
          </p:cNvSpPr>
          <p:nvPr>
            <p:ph type="body" sz="quarter" idx="10"/>
          </p:nvPr>
        </p:nvSpPr>
        <p:spPr/>
        <p:txBody>
          <a:bodyPr/>
          <a:lstStyle/>
          <a:p>
            <a:r>
              <a:rPr lang="de-DE" dirty="0"/>
              <a:t>Michael Langner</a:t>
            </a:r>
          </a:p>
        </p:txBody>
      </p:sp>
      <p:sp>
        <p:nvSpPr>
          <p:cNvPr id="5" name="Textplatzhalter 4">
            <a:extLst>
              <a:ext uri="{FF2B5EF4-FFF2-40B4-BE49-F238E27FC236}">
                <a16:creationId xmlns:a16="http://schemas.microsoft.com/office/drawing/2014/main" id="{DEB8BD9F-BC32-2FEC-2255-D470BB1A7FE7}"/>
              </a:ext>
            </a:extLst>
          </p:cNvPr>
          <p:cNvSpPr>
            <a:spLocks noGrp="1"/>
          </p:cNvSpPr>
          <p:nvPr>
            <p:ph type="body" sz="quarter" idx="11"/>
          </p:nvPr>
        </p:nvSpPr>
        <p:spPr>
          <a:xfrm>
            <a:off x="7524000" y="5400000"/>
            <a:ext cx="1080000" cy="260350"/>
          </a:xfrm>
        </p:spPr>
        <p:txBody>
          <a:bodyPr/>
          <a:lstStyle/>
          <a:p>
            <a:r>
              <a:rPr lang="de-DE" dirty="0"/>
              <a:t>14.12.2022</a:t>
            </a:r>
          </a:p>
        </p:txBody>
      </p:sp>
    </p:spTree>
    <p:extLst>
      <p:ext uri="{BB962C8B-B14F-4D97-AF65-F5344CB8AC3E}">
        <p14:creationId xmlns:p14="http://schemas.microsoft.com/office/powerpoint/2010/main" val="69079380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BD19C72A-40B7-F059-59AC-72BF87749166}"/>
              </a:ext>
            </a:extLst>
          </p:cNvPr>
          <p:cNvSpPr>
            <a:spLocks noGrp="1"/>
          </p:cNvSpPr>
          <p:nvPr>
            <p:ph type="title"/>
          </p:nvPr>
        </p:nvSpPr>
        <p:spPr/>
        <p:txBody>
          <a:bodyPr/>
          <a:lstStyle/>
          <a:p>
            <a:r>
              <a:rPr lang="de-DE" dirty="0"/>
              <a:t>Das Gradrätsel</a:t>
            </a:r>
          </a:p>
        </p:txBody>
      </p:sp>
      <p:pic>
        <p:nvPicPr>
          <p:cNvPr id="5" name="Inhaltsplatzhalter 4" descr="Kompassstern mit den einzelnen Himmelsrichtungen. Auf der oberen Spritze befindet sich Norden, unten Süden, rechts Osten und links Westen. Dazwischen finden sich kleinere Zacken mit Beschreibungen wie Nord-Ost. Dies befindet sich mittig zwischen Norden und Osten.">
            <a:extLst>
              <a:ext uri="{FF2B5EF4-FFF2-40B4-BE49-F238E27FC236}">
                <a16:creationId xmlns:a16="http://schemas.microsoft.com/office/drawing/2014/main" id="{B5E81B37-2334-BFE6-8F55-FFDDF95BE9CC}"/>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9273" y="1201168"/>
            <a:ext cx="3081337" cy="3081337"/>
          </a:xfrm>
          <a:prstGeom prst="rect">
            <a:avLst/>
          </a:prstGeom>
        </p:spPr>
      </p:pic>
      <p:sp>
        <p:nvSpPr>
          <p:cNvPr id="6" name="Textfeld 5">
            <a:extLst>
              <a:ext uri="{FF2B5EF4-FFF2-40B4-BE49-F238E27FC236}">
                <a16:creationId xmlns:a16="http://schemas.microsoft.com/office/drawing/2014/main" id="{DC4282BD-636A-4930-2A20-76E6CAADB2F9}"/>
              </a:ext>
            </a:extLst>
          </p:cNvPr>
          <p:cNvSpPr txBox="1"/>
          <p:nvPr/>
        </p:nvSpPr>
        <p:spPr>
          <a:xfrm>
            <a:off x="4572000" y="963237"/>
            <a:ext cx="443418" cy="300082"/>
          </a:xfrm>
          <a:prstGeom prst="rect">
            <a:avLst/>
          </a:prstGeom>
          <a:noFill/>
        </p:spPr>
        <p:txBody>
          <a:bodyPr wrap="square" rtlCol="0">
            <a:spAutoFit/>
          </a:bodyPr>
          <a:lstStyle/>
          <a:p>
            <a:r>
              <a:rPr lang="de-DE" sz="1350" dirty="0"/>
              <a:t>0°</a:t>
            </a:r>
          </a:p>
        </p:txBody>
      </p:sp>
      <p:sp>
        <p:nvSpPr>
          <p:cNvPr id="7" name="Textfeld 6">
            <a:extLst>
              <a:ext uri="{FF2B5EF4-FFF2-40B4-BE49-F238E27FC236}">
                <a16:creationId xmlns:a16="http://schemas.microsoft.com/office/drawing/2014/main" id="{72C84B1E-5AB4-DAA9-9859-689FBDE347CF}"/>
              </a:ext>
            </a:extLst>
          </p:cNvPr>
          <p:cNvSpPr txBox="1"/>
          <p:nvPr/>
        </p:nvSpPr>
        <p:spPr>
          <a:xfrm>
            <a:off x="6156175" y="2580542"/>
            <a:ext cx="483187" cy="300082"/>
          </a:xfrm>
          <a:prstGeom prst="rect">
            <a:avLst/>
          </a:prstGeom>
          <a:noFill/>
        </p:spPr>
        <p:txBody>
          <a:bodyPr wrap="square" rtlCol="0">
            <a:spAutoFit/>
          </a:bodyPr>
          <a:lstStyle/>
          <a:p>
            <a:r>
              <a:rPr lang="de-DE" sz="1350" dirty="0"/>
              <a:t>90°</a:t>
            </a:r>
          </a:p>
        </p:txBody>
      </p:sp>
      <p:sp>
        <p:nvSpPr>
          <p:cNvPr id="8" name="Textfeld 7">
            <a:extLst>
              <a:ext uri="{FF2B5EF4-FFF2-40B4-BE49-F238E27FC236}">
                <a16:creationId xmlns:a16="http://schemas.microsoft.com/office/drawing/2014/main" id="{85EF18B7-58DC-E3CE-825B-E752C038F7DE}"/>
              </a:ext>
            </a:extLst>
          </p:cNvPr>
          <p:cNvSpPr txBox="1"/>
          <p:nvPr/>
        </p:nvSpPr>
        <p:spPr>
          <a:xfrm>
            <a:off x="4428072" y="4213750"/>
            <a:ext cx="719992" cy="300082"/>
          </a:xfrm>
          <a:prstGeom prst="rect">
            <a:avLst/>
          </a:prstGeom>
          <a:noFill/>
        </p:spPr>
        <p:txBody>
          <a:bodyPr wrap="square" rtlCol="0">
            <a:spAutoFit/>
          </a:bodyPr>
          <a:lstStyle/>
          <a:p>
            <a:r>
              <a:rPr lang="de-DE" sz="1350" dirty="0"/>
              <a:t>180°</a:t>
            </a:r>
          </a:p>
        </p:txBody>
      </p:sp>
      <p:sp>
        <p:nvSpPr>
          <p:cNvPr id="9" name="Textfeld 8">
            <a:extLst>
              <a:ext uri="{FF2B5EF4-FFF2-40B4-BE49-F238E27FC236}">
                <a16:creationId xmlns:a16="http://schemas.microsoft.com/office/drawing/2014/main" id="{64711D30-E56A-E704-5FE4-82D24DCD5E6C}"/>
              </a:ext>
            </a:extLst>
          </p:cNvPr>
          <p:cNvSpPr txBox="1"/>
          <p:nvPr/>
        </p:nvSpPr>
        <p:spPr>
          <a:xfrm>
            <a:off x="2555776" y="2532502"/>
            <a:ext cx="573399" cy="300082"/>
          </a:xfrm>
          <a:prstGeom prst="rect">
            <a:avLst/>
          </a:prstGeom>
          <a:noFill/>
        </p:spPr>
        <p:txBody>
          <a:bodyPr wrap="square" rtlCol="0">
            <a:spAutoFit/>
          </a:bodyPr>
          <a:lstStyle/>
          <a:p>
            <a:r>
              <a:rPr lang="de-DE" sz="1350" dirty="0"/>
              <a:t>270°</a:t>
            </a:r>
          </a:p>
        </p:txBody>
      </p:sp>
      <p:sp>
        <p:nvSpPr>
          <p:cNvPr id="15" name="Textfeld 14">
            <a:extLst>
              <a:ext uri="{FF2B5EF4-FFF2-40B4-BE49-F238E27FC236}">
                <a16:creationId xmlns:a16="http://schemas.microsoft.com/office/drawing/2014/main" id="{7C38E0AB-0BEC-CA4E-2DCA-0CAE9D46739C}"/>
              </a:ext>
            </a:extLst>
          </p:cNvPr>
          <p:cNvSpPr txBox="1"/>
          <p:nvPr/>
        </p:nvSpPr>
        <p:spPr>
          <a:xfrm>
            <a:off x="689571" y="5368112"/>
            <a:ext cx="6864886" cy="477054"/>
          </a:xfrm>
          <a:prstGeom prst="rect">
            <a:avLst/>
          </a:prstGeom>
          <a:noFill/>
        </p:spPr>
        <p:txBody>
          <a:bodyPr wrap="square">
            <a:spAutoFit/>
          </a:bodyPr>
          <a:lstStyle/>
          <a:p>
            <a:r>
              <a:rPr lang="de-DE" sz="800" dirty="0">
                <a:solidFill>
                  <a:schemeClr val="bg1"/>
                </a:solidFill>
              </a:rPr>
              <a:t>Eine 16 teilige Windrose mit Nordrichtung, von Stefan-XP </a:t>
            </a:r>
            <a:r>
              <a:rPr lang="de-DE" sz="800" dirty="0">
                <a:solidFill>
                  <a:schemeClr val="bg1"/>
                </a:solidFill>
                <a:hlinkClick r:id="rId4">
                  <a:extLst>
                    <a:ext uri="{A12FA001-AC4F-418D-AE19-62706E023703}">
                      <ahyp:hlinkClr xmlns:ahyp="http://schemas.microsoft.com/office/drawing/2018/hyperlinkcolor" val="tx"/>
                    </a:ext>
                  </a:extLst>
                </a:hlinkClick>
              </a:rPr>
              <a:t>https://commons.wikimedia.org/wiki/User:Stefan-Xp</a:t>
            </a:r>
            <a:r>
              <a:rPr lang="de-DE" sz="800" dirty="0">
                <a:solidFill>
                  <a:schemeClr val="bg1"/>
                </a:solidFill>
              </a:rPr>
              <a:t>, CC-BY-SA 4.0, </a:t>
            </a:r>
            <a:r>
              <a:rPr lang="de-DE" sz="800" dirty="0">
                <a:solidFill>
                  <a:srgbClr val="007E87"/>
                </a:solidFill>
                <a:hlinkClick r:id="rId5">
                  <a:extLst>
                    <a:ext uri="{A12FA001-AC4F-418D-AE19-62706E023703}">
                      <ahyp:hlinkClr xmlns:ahyp="http://schemas.microsoft.com/office/drawing/2018/hyperlinkcolor" val="tx"/>
                    </a:ext>
                  </a:extLst>
                </a:hlinkClick>
              </a:rPr>
              <a:t>https://upload.wikimedia.org/wikipedia/commons/e/eb/Kompass_de.</a:t>
            </a:r>
            <a:r>
              <a:rPr lang="de-DE" sz="800" dirty="0">
                <a:solidFill>
                  <a:schemeClr val="bg1"/>
                </a:solidFill>
                <a:hlinkClick r:id="rId5">
                  <a:extLst>
                    <a:ext uri="{A12FA001-AC4F-418D-AE19-62706E023703}">
                      <ahyp:hlinkClr xmlns:ahyp="http://schemas.microsoft.com/office/drawing/2018/hyperlinkcolor" val="tx"/>
                    </a:ext>
                  </a:extLst>
                </a:hlinkClick>
              </a:rPr>
              <a:t>svg</a:t>
            </a:r>
            <a:r>
              <a:rPr lang="de-DE" sz="800" dirty="0">
                <a:solidFill>
                  <a:schemeClr val="bg1"/>
                </a:solidFill>
              </a:rPr>
              <a:t>, Wikipedia</a:t>
            </a:r>
          </a:p>
          <a:p>
            <a:endParaRPr lang="de-DE" sz="900" dirty="0"/>
          </a:p>
        </p:txBody>
      </p:sp>
      <p:sp>
        <p:nvSpPr>
          <p:cNvPr id="17" name="Textfeld 16">
            <a:extLst>
              <a:ext uri="{FF2B5EF4-FFF2-40B4-BE49-F238E27FC236}">
                <a16:creationId xmlns:a16="http://schemas.microsoft.com/office/drawing/2014/main" id="{1A2B467C-A9CF-92DC-50E6-F4B619BA69AF}"/>
              </a:ext>
            </a:extLst>
          </p:cNvPr>
          <p:cNvSpPr txBox="1"/>
          <p:nvPr/>
        </p:nvSpPr>
        <p:spPr>
          <a:xfrm>
            <a:off x="245575" y="1225339"/>
            <a:ext cx="1928553" cy="715581"/>
          </a:xfrm>
          <a:prstGeom prst="rect">
            <a:avLst/>
          </a:prstGeom>
          <a:noFill/>
        </p:spPr>
        <p:txBody>
          <a:bodyPr wrap="square" rtlCol="0">
            <a:spAutoFit/>
          </a:bodyPr>
          <a:lstStyle/>
          <a:p>
            <a:r>
              <a:rPr lang="de-DE" sz="1350" dirty="0"/>
              <a:t>Bei wie viel Grad liegt das Haus im Nord-Osten?</a:t>
            </a:r>
          </a:p>
        </p:txBody>
      </p:sp>
      <p:sp>
        <p:nvSpPr>
          <p:cNvPr id="18" name="Rechteck 17" descr="Aufgabe: Bei wie viel Grad liegt die Kirche im Nord-Osten.">
            <a:extLst>
              <a:ext uri="{FF2B5EF4-FFF2-40B4-BE49-F238E27FC236}">
                <a16:creationId xmlns:a16="http://schemas.microsoft.com/office/drawing/2014/main" id="{7C256BC5-46FB-C0A2-8D3A-1D01E500EA47}"/>
              </a:ext>
            </a:extLst>
          </p:cNvPr>
          <p:cNvSpPr/>
          <p:nvPr/>
        </p:nvSpPr>
        <p:spPr>
          <a:xfrm>
            <a:off x="196825" y="1279657"/>
            <a:ext cx="2080101" cy="686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9" name="Textfeld 18">
            <a:extLst>
              <a:ext uri="{FF2B5EF4-FFF2-40B4-BE49-F238E27FC236}">
                <a16:creationId xmlns:a16="http://schemas.microsoft.com/office/drawing/2014/main" id="{02705D0F-0532-F514-5711-BF81E52D46BF}"/>
              </a:ext>
            </a:extLst>
          </p:cNvPr>
          <p:cNvSpPr txBox="1"/>
          <p:nvPr/>
        </p:nvSpPr>
        <p:spPr>
          <a:xfrm>
            <a:off x="465510" y="2130378"/>
            <a:ext cx="650105" cy="300082"/>
          </a:xfrm>
          <a:prstGeom prst="rect">
            <a:avLst/>
          </a:prstGeom>
          <a:noFill/>
        </p:spPr>
        <p:txBody>
          <a:bodyPr wrap="square" rtlCol="0">
            <a:spAutoFit/>
          </a:bodyPr>
          <a:lstStyle/>
          <a:p>
            <a:r>
              <a:rPr lang="de-DE" sz="1350" dirty="0"/>
              <a:t>100°</a:t>
            </a:r>
          </a:p>
        </p:txBody>
      </p:sp>
      <p:sp>
        <p:nvSpPr>
          <p:cNvPr id="20" name="Textfeld 19">
            <a:extLst>
              <a:ext uri="{FF2B5EF4-FFF2-40B4-BE49-F238E27FC236}">
                <a16:creationId xmlns:a16="http://schemas.microsoft.com/office/drawing/2014/main" id="{E76EC796-A878-1FE7-A8EB-E0D6FCD697E9}"/>
              </a:ext>
            </a:extLst>
          </p:cNvPr>
          <p:cNvSpPr txBox="1"/>
          <p:nvPr/>
        </p:nvSpPr>
        <p:spPr>
          <a:xfrm>
            <a:off x="503300" y="3507790"/>
            <a:ext cx="483186" cy="300082"/>
          </a:xfrm>
          <a:prstGeom prst="rect">
            <a:avLst/>
          </a:prstGeom>
          <a:noFill/>
        </p:spPr>
        <p:txBody>
          <a:bodyPr wrap="square" rtlCol="0">
            <a:spAutoFit/>
          </a:bodyPr>
          <a:lstStyle/>
          <a:p>
            <a:r>
              <a:rPr lang="de-DE" sz="1350" dirty="0"/>
              <a:t>45°</a:t>
            </a:r>
          </a:p>
        </p:txBody>
      </p:sp>
      <p:sp>
        <p:nvSpPr>
          <p:cNvPr id="21" name="Textfeld 20">
            <a:extLst>
              <a:ext uri="{FF2B5EF4-FFF2-40B4-BE49-F238E27FC236}">
                <a16:creationId xmlns:a16="http://schemas.microsoft.com/office/drawing/2014/main" id="{175D9446-20B9-DB32-559C-CC0CBEB41961}"/>
              </a:ext>
            </a:extLst>
          </p:cNvPr>
          <p:cNvSpPr txBox="1"/>
          <p:nvPr/>
        </p:nvSpPr>
        <p:spPr>
          <a:xfrm>
            <a:off x="465508" y="3048041"/>
            <a:ext cx="650105" cy="300082"/>
          </a:xfrm>
          <a:prstGeom prst="rect">
            <a:avLst/>
          </a:prstGeom>
          <a:noFill/>
        </p:spPr>
        <p:txBody>
          <a:bodyPr wrap="square" rtlCol="0">
            <a:spAutoFit/>
          </a:bodyPr>
          <a:lstStyle/>
          <a:p>
            <a:r>
              <a:rPr lang="de-DE" sz="1350" dirty="0"/>
              <a:t>225°</a:t>
            </a:r>
          </a:p>
        </p:txBody>
      </p:sp>
      <p:sp>
        <p:nvSpPr>
          <p:cNvPr id="22" name="Textfeld 21">
            <a:extLst>
              <a:ext uri="{FF2B5EF4-FFF2-40B4-BE49-F238E27FC236}">
                <a16:creationId xmlns:a16="http://schemas.microsoft.com/office/drawing/2014/main" id="{15D3B211-9AEA-206C-EDB2-9AB38AEB7B89}"/>
              </a:ext>
            </a:extLst>
          </p:cNvPr>
          <p:cNvSpPr txBox="1"/>
          <p:nvPr/>
        </p:nvSpPr>
        <p:spPr>
          <a:xfrm>
            <a:off x="503299" y="2580501"/>
            <a:ext cx="521249" cy="300082"/>
          </a:xfrm>
          <a:prstGeom prst="rect">
            <a:avLst/>
          </a:prstGeom>
          <a:noFill/>
        </p:spPr>
        <p:txBody>
          <a:bodyPr wrap="square" rtlCol="0">
            <a:spAutoFit/>
          </a:bodyPr>
          <a:lstStyle/>
          <a:p>
            <a:r>
              <a:rPr lang="de-DE" sz="1350" dirty="0"/>
              <a:t>30°</a:t>
            </a:r>
          </a:p>
        </p:txBody>
      </p:sp>
      <p:sp>
        <p:nvSpPr>
          <p:cNvPr id="23" name="Ellipse 22" descr="Klicke hier, um 100 Grad auszuwählen.">
            <a:hlinkClick r:id="rId6" action="ppaction://hlinksldjump"/>
            <a:extLst>
              <a:ext uri="{FF2B5EF4-FFF2-40B4-BE49-F238E27FC236}">
                <a16:creationId xmlns:a16="http://schemas.microsoft.com/office/drawing/2014/main" id="{74F7F9C3-F4C2-C560-DD19-4F2224C087D4}"/>
              </a:ext>
            </a:extLst>
          </p:cNvPr>
          <p:cNvSpPr/>
          <p:nvPr/>
        </p:nvSpPr>
        <p:spPr>
          <a:xfrm>
            <a:off x="484540" y="2042031"/>
            <a:ext cx="483187" cy="4387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4" name="Ellipse 23" descr="Klicke hier, um 30 Grad auszuwählen.">
            <a:hlinkClick r:id="rId6" action="ppaction://hlinksldjump"/>
            <a:extLst>
              <a:ext uri="{FF2B5EF4-FFF2-40B4-BE49-F238E27FC236}">
                <a16:creationId xmlns:a16="http://schemas.microsoft.com/office/drawing/2014/main" id="{EA6DCF40-09CD-2557-FCD3-6A1E0B115826}"/>
              </a:ext>
            </a:extLst>
          </p:cNvPr>
          <p:cNvSpPr/>
          <p:nvPr/>
        </p:nvSpPr>
        <p:spPr>
          <a:xfrm>
            <a:off x="480760" y="2535844"/>
            <a:ext cx="483187" cy="4387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25" name="Ellipse 24" descr="Klicke hier, um 225 Grad auszuwählen.">
            <a:hlinkClick r:id="rId6" action="ppaction://hlinksldjump"/>
            <a:extLst>
              <a:ext uri="{FF2B5EF4-FFF2-40B4-BE49-F238E27FC236}">
                <a16:creationId xmlns:a16="http://schemas.microsoft.com/office/drawing/2014/main" id="{3BE26B5B-73CF-9E2D-BFFB-D1A62031F429}"/>
              </a:ext>
            </a:extLst>
          </p:cNvPr>
          <p:cNvSpPr/>
          <p:nvPr/>
        </p:nvSpPr>
        <p:spPr>
          <a:xfrm>
            <a:off x="467840" y="3014869"/>
            <a:ext cx="483187" cy="4387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6" name="Ellipse 25" descr="Klicke hier, um 45 Grad auszuwählen.">
            <a:hlinkClick r:id="rId7" action="ppaction://hlinksldjump"/>
            <a:extLst>
              <a:ext uri="{FF2B5EF4-FFF2-40B4-BE49-F238E27FC236}">
                <a16:creationId xmlns:a16="http://schemas.microsoft.com/office/drawing/2014/main" id="{AB479D35-790F-E362-4AD0-9EE58BCDEAA9}"/>
              </a:ext>
            </a:extLst>
          </p:cNvPr>
          <p:cNvSpPr/>
          <p:nvPr/>
        </p:nvSpPr>
        <p:spPr>
          <a:xfrm>
            <a:off x="465508" y="3483599"/>
            <a:ext cx="483187" cy="4387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pic>
        <p:nvPicPr>
          <p:cNvPr id="3" name="Grafik 2" descr="Start mit einfarbiger Füllung">
            <a:extLst>
              <a:ext uri="{FF2B5EF4-FFF2-40B4-BE49-F238E27FC236}">
                <a16:creationId xmlns:a16="http://schemas.microsoft.com/office/drawing/2014/main" id="{B55F35D3-6DAA-772E-9D50-4D7803740E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52120" y="1051398"/>
            <a:ext cx="914400" cy="914400"/>
          </a:xfrm>
          <a:prstGeom prst="rect">
            <a:avLst/>
          </a:prstGeom>
        </p:spPr>
      </p:pic>
    </p:spTree>
    <p:extLst>
      <p:ext uri="{BB962C8B-B14F-4D97-AF65-F5344CB8AC3E}">
        <p14:creationId xmlns:p14="http://schemas.microsoft.com/office/powerpoint/2010/main" val="169430878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0FD821-2D35-DBB4-8525-84CF9C6497A1}"/>
              </a:ext>
            </a:extLst>
          </p:cNvPr>
          <p:cNvSpPr>
            <a:spLocks noGrp="1"/>
          </p:cNvSpPr>
          <p:nvPr>
            <p:ph type="title"/>
          </p:nvPr>
        </p:nvSpPr>
        <p:spPr>
          <a:xfrm>
            <a:off x="683568" y="1057300"/>
            <a:ext cx="7886700" cy="994172"/>
          </a:xfrm>
        </p:spPr>
        <p:txBody>
          <a:bodyPr/>
          <a:lstStyle/>
          <a:p>
            <a:pPr algn="ctr"/>
            <a:r>
              <a:rPr lang="de-DE" dirty="0"/>
              <a:t>Leider falsch. Macht 10 Hockstrecksprünge!</a:t>
            </a:r>
            <a:br>
              <a:rPr lang="de-DE" dirty="0"/>
            </a:br>
            <a:r>
              <a:rPr lang="de-DE" dirty="0"/>
              <a:t>Versuche es noch einmal.</a:t>
            </a:r>
            <a:br>
              <a:rPr lang="de-DE" dirty="0"/>
            </a:br>
            <a:endParaRPr lang="de-DE" dirty="0"/>
          </a:p>
        </p:txBody>
      </p:sp>
      <p:sp>
        <p:nvSpPr>
          <p:cNvPr id="4" name="Smiley 3">
            <a:extLst>
              <a:ext uri="{FF2B5EF4-FFF2-40B4-BE49-F238E27FC236}">
                <a16:creationId xmlns:a16="http://schemas.microsoft.com/office/drawing/2014/main" id="{09A11529-B3D2-74E0-B2C7-3DD422B2F925}"/>
              </a:ext>
              <a:ext uri="{C183D7F6-B498-43B3-948B-1728B52AA6E4}">
                <adec:decorative xmlns:adec="http://schemas.microsoft.com/office/drawing/2017/decorative" val="1"/>
              </a:ext>
            </a:extLst>
          </p:cNvPr>
          <p:cNvSpPr/>
          <p:nvPr/>
        </p:nvSpPr>
        <p:spPr>
          <a:xfrm>
            <a:off x="3695009" y="3324053"/>
            <a:ext cx="1604356" cy="1500447"/>
          </a:xfrm>
          <a:prstGeom prst="smileyFace">
            <a:avLst>
              <a:gd name="adj" fmla="val -393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rgbClr val="FF0000"/>
              </a:solidFill>
            </a:endParaRPr>
          </a:p>
        </p:txBody>
      </p:sp>
      <p:sp>
        <p:nvSpPr>
          <p:cNvPr id="5" name="Rechteck 4" descr="Klicke hier, um zurück zur Aufgabe zu gelangen.">
            <a:hlinkClick r:id="rId2" action="ppaction://hlinksldjump"/>
            <a:extLst>
              <a:ext uri="{FF2B5EF4-FFF2-40B4-BE49-F238E27FC236}">
                <a16:creationId xmlns:a16="http://schemas.microsoft.com/office/drawing/2014/main" id="{B12531E1-651C-788E-F042-0678E2EFDBAB}"/>
              </a:ext>
            </a:extLst>
          </p:cNvPr>
          <p:cNvSpPr/>
          <p:nvPr/>
        </p:nvSpPr>
        <p:spPr>
          <a:xfrm>
            <a:off x="6604462" y="3930881"/>
            <a:ext cx="2190404" cy="4031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extfeld 5">
            <a:extLst>
              <a:ext uri="{FF2B5EF4-FFF2-40B4-BE49-F238E27FC236}">
                <a16:creationId xmlns:a16="http://schemas.microsoft.com/office/drawing/2014/main" id="{2EF9D33B-1D06-B30A-A16C-77F8038398B3}"/>
              </a:ext>
            </a:extLst>
          </p:cNvPr>
          <p:cNvSpPr txBox="1"/>
          <p:nvPr/>
        </p:nvSpPr>
        <p:spPr>
          <a:xfrm>
            <a:off x="6927620" y="3997383"/>
            <a:ext cx="1799705" cy="300082"/>
          </a:xfrm>
          <a:prstGeom prst="rect">
            <a:avLst/>
          </a:prstGeom>
          <a:noFill/>
        </p:spPr>
        <p:txBody>
          <a:bodyPr wrap="square" rtlCol="0">
            <a:spAutoFit/>
          </a:bodyPr>
          <a:lstStyle/>
          <a:p>
            <a:r>
              <a:rPr lang="de-DE" sz="1350" dirty="0">
                <a:hlinkClick r:id="rId2" action="ppaction://hlinksldjump">
                  <a:extLst>
                    <a:ext uri="{A12FA001-AC4F-418D-AE19-62706E023703}">
                      <ahyp:hlinkClr xmlns:ahyp="http://schemas.microsoft.com/office/drawing/2018/hyperlinkcolor" val="tx"/>
                    </a:ext>
                  </a:extLst>
                </a:hlinkClick>
              </a:rPr>
              <a:t>Zurück zur Aufgabe</a:t>
            </a:r>
            <a:endParaRPr lang="de-DE" sz="1350" dirty="0"/>
          </a:p>
        </p:txBody>
      </p:sp>
    </p:spTree>
    <p:extLst>
      <p:ext uri="{BB962C8B-B14F-4D97-AF65-F5344CB8AC3E}">
        <p14:creationId xmlns:p14="http://schemas.microsoft.com/office/powerpoint/2010/main" val="3554151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1E67566-9519-93B8-0919-B4209D7D2F73}"/>
              </a:ext>
            </a:extLst>
          </p:cNvPr>
          <p:cNvSpPr>
            <a:spLocks noGrp="1"/>
          </p:cNvSpPr>
          <p:nvPr>
            <p:ph type="body" sz="quarter" idx="11"/>
          </p:nvPr>
        </p:nvSpPr>
        <p:spPr>
          <a:xfrm>
            <a:off x="628677" y="1112026"/>
            <a:ext cx="8064000" cy="3888432"/>
          </a:xfrm>
        </p:spPr>
        <p:txBody>
          <a:bodyPr/>
          <a:lstStyle/>
          <a:p>
            <a:pPr marL="0" indent="0">
              <a:buNone/>
            </a:pPr>
            <a:r>
              <a:rPr lang="de-DE" dirty="0"/>
              <a:t>Wie lautet der Merkspruch? Zieh die Wörter an die richtige Stelle!</a:t>
            </a:r>
          </a:p>
          <a:p>
            <a:pPr marL="0" indent="0">
              <a:buNone/>
            </a:pPr>
            <a:endParaRPr lang="de-DE" dirty="0"/>
          </a:p>
          <a:p>
            <a:pPr marL="0" indent="0">
              <a:buNone/>
            </a:pPr>
            <a:r>
              <a:rPr lang="de-DE" dirty="0"/>
              <a:t>Im _________ geht die Sonne auf, </a:t>
            </a:r>
          </a:p>
          <a:p>
            <a:pPr marL="0" indent="0">
              <a:buNone/>
            </a:pPr>
            <a:r>
              <a:rPr lang="de-DE" dirty="0"/>
              <a:t>Im _________ nimmt sie ihren Lauf.</a:t>
            </a:r>
          </a:p>
          <a:p>
            <a:pPr marL="0" indent="0">
              <a:buNone/>
            </a:pPr>
            <a:r>
              <a:rPr lang="de-DE" dirty="0"/>
              <a:t>Im _________ wird sie untergehen,</a:t>
            </a:r>
          </a:p>
          <a:p>
            <a:pPr marL="0" indent="0">
              <a:buNone/>
            </a:pPr>
            <a:r>
              <a:rPr lang="de-DE" dirty="0"/>
              <a:t>Im _________ ist sie nie zu sehen.</a:t>
            </a:r>
          </a:p>
        </p:txBody>
      </p:sp>
      <p:sp>
        <p:nvSpPr>
          <p:cNvPr id="2" name="Titel 1">
            <a:extLst>
              <a:ext uri="{FF2B5EF4-FFF2-40B4-BE49-F238E27FC236}">
                <a16:creationId xmlns:a16="http://schemas.microsoft.com/office/drawing/2014/main" id="{6751C977-06D5-EC9A-402F-BC95CF3B42B8}"/>
              </a:ext>
            </a:extLst>
          </p:cNvPr>
          <p:cNvSpPr>
            <a:spLocks noGrp="1"/>
          </p:cNvSpPr>
          <p:nvPr>
            <p:ph type="title"/>
          </p:nvPr>
        </p:nvSpPr>
        <p:spPr/>
        <p:txBody>
          <a:bodyPr/>
          <a:lstStyle/>
          <a:p>
            <a:r>
              <a:rPr lang="de-DE" dirty="0"/>
              <a:t>Der Merkspruch für den Sonnenverlauf</a:t>
            </a:r>
          </a:p>
        </p:txBody>
      </p:sp>
      <p:sp>
        <p:nvSpPr>
          <p:cNvPr id="4" name="Textfeld 3">
            <a:hlinkClick r:id="rId2" action="ppaction://hlinksldjump"/>
            <a:extLst>
              <a:ext uri="{FF2B5EF4-FFF2-40B4-BE49-F238E27FC236}">
                <a16:creationId xmlns:a16="http://schemas.microsoft.com/office/drawing/2014/main" id="{A21B798B-D6EE-2D9C-4961-2F757ED1CEEA}"/>
              </a:ext>
            </a:extLst>
          </p:cNvPr>
          <p:cNvSpPr txBox="1"/>
          <p:nvPr/>
        </p:nvSpPr>
        <p:spPr>
          <a:xfrm>
            <a:off x="5450842" y="4038365"/>
            <a:ext cx="1041169" cy="415498"/>
          </a:xfrm>
          <a:prstGeom prst="rect">
            <a:avLst/>
          </a:prstGeom>
          <a:noFill/>
        </p:spPr>
        <p:txBody>
          <a:bodyPr wrap="square" rtlCol="0">
            <a:spAutoFit/>
          </a:bodyPr>
          <a:lstStyle/>
          <a:p>
            <a:r>
              <a:rPr lang="de-DE" sz="2100" dirty="0"/>
              <a:t>Osten</a:t>
            </a:r>
            <a:endParaRPr lang="de-DE" sz="1350" dirty="0"/>
          </a:p>
        </p:txBody>
      </p:sp>
      <p:sp>
        <p:nvSpPr>
          <p:cNvPr id="5" name="Textfeld 4">
            <a:hlinkClick r:id="rId2" action="ppaction://hlinksldjump"/>
            <a:extLst>
              <a:ext uri="{FF2B5EF4-FFF2-40B4-BE49-F238E27FC236}">
                <a16:creationId xmlns:a16="http://schemas.microsoft.com/office/drawing/2014/main" id="{E8A8025D-DAAC-C5EE-ED1A-8B8461A7EB80}"/>
              </a:ext>
            </a:extLst>
          </p:cNvPr>
          <p:cNvSpPr txBox="1"/>
          <p:nvPr/>
        </p:nvSpPr>
        <p:spPr>
          <a:xfrm>
            <a:off x="7376267" y="4552572"/>
            <a:ext cx="947651" cy="415498"/>
          </a:xfrm>
          <a:prstGeom prst="rect">
            <a:avLst/>
          </a:prstGeom>
          <a:noFill/>
        </p:spPr>
        <p:txBody>
          <a:bodyPr wrap="square" rtlCol="0">
            <a:spAutoFit/>
          </a:bodyPr>
          <a:lstStyle/>
          <a:p>
            <a:r>
              <a:rPr lang="de-DE" sz="2100" dirty="0"/>
              <a:t>Süden</a:t>
            </a:r>
          </a:p>
        </p:txBody>
      </p:sp>
      <p:sp>
        <p:nvSpPr>
          <p:cNvPr id="6" name="Textfeld 5">
            <a:hlinkClick r:id="rId2" action="ppaction://hlinksldjump"/>
            <a:extLst>
              <a:ext uri="{FF2B5EF4-FFF2-40B4-BE49-F238E27FC236}">
                <a16:creationId xmlns:a16="http://schemas.microsoft.com/office/drawing/2014/main" id="{E15F9179-67A2-213B-CF49-74A5B9FDB2D7}"/>
              </a:ext>
            </a:extLst>
          </p:cNvPr>
          <p:cNvSpPr txBox="1"/>
          <p:nvPr/>
        </p:nvSpPr>
        <p:spPr>
          <a:xfrm>
            <a:off x="7357481" y="4034743"/>
            <a:ext cx="1252018" cy="415498"/>
          </a:xfrm>
          <a:prstGeom prst="rect">
            <a:avLst/>
          </a:prstGeom>
          <a:noFill/>
        </p:spPr>
        <p:txBody>
          <a:bodyPr wrap="square" rtlCol="0">
            <a:spAutoFit/>
          </a:bodyPr>
          <a:lstStyle/>
          <a:p>
            <a:r>
              <a:rPr lang="de-DE" sz="2100" dirty="0"/>
              <a:t>Norden</a:t>
            </a:r>
          </a:p>
        </p:txBody>
      </p:sp>
      <p:sp>
        <p:nvSpPr>
          <p:cNvPr id="7" name="Textfeld 6">
            <a:hlinkClick r:id="rId2" action="ppaction://hlinksldjump"/>
            <a:extLst>
              <a:ext uri="{FF2B5EF4-FFF2-40B4-BE49-F238E27FC236}">
                <a16:creationId xmlns:a16="http://schemas.microsoft.com/office/drawing/2014/main" id="{4EEE37F9-239F-F10E-A451-B166C8CAE3ED}"/>
              </a:ext>
            </a:extLst>
          </p:cNvPr>
          <p:cNvSpPr txBox="1"/>
          <p:nvPr/>
        </p:nvSpPr>
        <p:spPr>
          <a:xfrm>
            <a:off x="5455732" y="4556088"/>
            <a:ext cx="1233645" cy="415498"/>
          </a:xfrm>
          <a:prstGeom prst="rect">
            <a:avLst/>
          </a:prstGeom>
          <a:noFill/>
        </p:spPr>
        <p:txBody>
          <a:bodyPr wrap="square" rtlCol="0">
            <a:spAutoFit/>
          </a:bodyPr>
          <a:lstStyle/>
          <a:p>
            <a:r>
              <a:rPr lang="de-DE" sz="2100" dirty="0"/>
              <a:t>Westen</a:t>
            </a:r>
          </a:p>
        </p:txBody>
      </p:sp>
      <p:sp>
        <p:nvSpPr>
          <p:cNvPr id="10" name="Ellipse 9" descr="Lücke Nummer 1">
            <a:extLst>
              <a:ext uri="{FF2B5EF4-FFF2-40B4-BE49-F238E27FC236}">
                <a16:creationId xmlns:a16="http://schemas.microsoft.com/office/drawing/2014/main" id="{66EBC4F6-42C2-12F1-EE21-EAF28511A450}"/>
              </a:ext>
            </a:extLst>
          </p:cNvPr>
          <p:cNvSpPr/>
          <p:nvPr/>
        </p:nvSpPr>
        <p:spPr>
          <a:xfrm>
            <a:off x="1362248" y="1813845"/>
            <a:ext cx="360040" cy="3600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descr="Lücke Nummer 2">
            <a:extLst>
              <a:ext uri="{FF2B5EF4-FFF2-40B4-BE49-F238E27FC236}">
                <a16:creationId xmlns:a16="http://schemas.microsoft.com/office/drawing/2014/main" id="{38A5B70A-6E40-B6A1-FD7E-B43EF2BE4DE6}"/>
              </a:ext>
            </a:extLst>
          </p:cNvPr>
          <p:cNvSpPr/>
          <p:nvPr/>
        </p:nvSpPr>
        <p:spPr>
          <a:xfrm>
            <a:off x="1362248" y="2186079"/>
            <a:ext cx="360040" cy="3600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descr="Lücke Nummer 3">
            <a:extLst>
              <a:ext uri="{FF2B5EF4-FFF2-40B4-BE49-F238E27FC236}">
                <a16:creationId xmlns:a16="http://schemas.microsoft.com/office/drawing/2014/main" id="{BDA393C5-297E-05ED-624B-351828F8A2E7}"/>
              </a:ext>
            </a:extLst>
          </p:cNvPr>
          <p:cNvSpPr/>
          <p:nvPr/>
        </p:nvSpPr>
        <p:spPr>
          <a:xfrm>
            <a:off x="1362248" y="2572664"/>
            <a:ext cx="360040" cy="3600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descr="Lücke Nummer 4">
            <a:extLst>
              <a:ext uri="{FF2B5EF4-FFF2-40B4-BE49-F238E27FC236}">
                <a16:creationId xmlns:a16="http://schemas.microsoft.com/office/drawing/2014/main" id="{AF00BF21-C661-C90A-C053-89AF48F3FC3A}"/>
              </a:ext>
            </a:extLst>
          </p:cNvPr>
          <p:cNvSpPr/>
          <p:nvPr/>
        </p:nvSpPr>
        <p:spPr>
          <a:xfrm>
            <a:off x="1362248" y="2955676"/>
            <a:ext cx="360040" cy="3600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FC011738-D3E1-E09F-585C-DC2934E7CF87}"/>
              </a:ext>
            </a:extLst>
          </p:cNvPr>
          <p:cNvSpPr txBox="1"/>
          <p:nvPr/>
        </p:nvSpPr>
        <p:spPr>
          <a:xfrm>
            <a:off x="1379166" y="1783366"/>
            <a:ext cx="263802" cy="369332"/>
          </a:xfrm>
          <a:prstGeom prst="rect">
            <a:avLst/>
          </a:prstGeom>
          <a:noFill/>
        </p:spPr>
        <p:txBody>
          <a:bodyPr wrap="square" rtlCol="0">
            <a:spAutoFit/>
          </a:bodyPr>
          <a:lstStyle/>
          <a:p>
            <a:r>
              <a:rPr lang="de-DE" dirty="0">
                <a:solidFill>
                  <a:schemeClr val="bg2"/>
                </a:solidFill>
              </a:rPr>
              <a:t>1</a:t>
            </a:r>
          </a:p>
        </p:txBody>
      </p:sp>
      <p:sp>
        <p:nvSpPr>
          <p:cNvPr id="16" name="Textfeld 15">
            <a:extLst>
              <a:ext uri="{FF2B5EF4-FFF2-40B4-BE49-F238E27FC236}">
                <a16:creationId xmlns:a16="http://schemas.microsoft.com/office/drawing/2014/main" id="{6AD94282-2B80-88C6-0D13-B9C6C39098CA}"/>
              </a:ext>
            </a:extLst>
          </p:cNvPr>
          <p:cNvSpPr txBox="1"/>
          <p:nvPr/>
        </p:nvSpPr>
        <p:spPr>
          <a:xfrm>
            <a:off x="1390320" y="2193367"/>
            <a:ext cx="263802" cy="369332"/>
          </a:xfrm>
          <a:prstGeom prst="rect">
            <a:avLst/>
          </a:prstGeom>
          <a:noFill/>
        </p:spPr>
        <p:txBody>
          <a:bodyPr wrap="square" rtlCol="0">
            <a:spAutoFit/>
          </a:bodyPr>
          <a:lstStyle/>
          <a:p>
            <a:r>
              <a:rPr lang="de-DE" dirty="0">
                <a:solidFill>
                  <a:schemeClr val="bg2"/>
                </a:solidFill>
              </a:rPr>
              <a:t>2</a:t>
            </a:r>
          </a:p>
        </p:txBody>
      </p:sp>
      <p:sp>
        <p:nvSpPr>
          <p:cNvPr id="17" name="Textfeld 16">
            <a:extLst>
              <a:ext uri="{FF2B5EF4-FFF2-40B4-BE49-F238E27FC236}">
                <a16:creationId xmlns:a16="http://schemas.microsoft.com/office/drawing/2014/main" id="{E0178FB4-B87D-F7C6-5321-D6ACF891CAC4}"/>
              </a:ext>
            </a:extLst>
          </p:cNvPr>
          <p:cNvSpPr txBox="1"/>
          <p:nvPr/>
        </p:nvSpPr>
        <p:spPr>
          <a:xfrm>
            <a:off x="1390320" y="2558313"/>
            <a:ext cx="207640" cy="369332"/>
          </a:xfrm>
          <a:prstGeom prst="rect">
            <a:avLst/>
          </a:prstGeom>
          <a:noFill/>
        </p:spPr>
        <p:txBody>
          <a:bodyPr wrap="square" rtlCol="0">
            <a:spAutoFit/>
          </a:bodyPr>
          <a:lstStyle/>
          <a:p>
            <a:r>
              <a:rPr lang="de-DE" dirty="0">
                <a:solidFill>
                  <a:schemeClr val="bg2"/>
                </a:solidFill>
              </a:rPr>
              <a:t>3</a:t>
            </a:r>
          </a:p>
        </p:txBody>
      </p:sp>
      <p:sp>
        <p:nvSpPr>
          <p:cNvPr id="18" name="Textfeld 17">
            <a:extLst>
              <a:ext uri="{FF2B5EF4-FFF2-40B4-BE49-F238E27FC236}">
                <a16:creationId xmlns:a16="http://schemas.microsoft.com/office/drawing/2014/main" id="{3BDCEF9F-5458-4073-C8D2-940FFE1DB886}"/>
              </a:ext>
            </a:extLst>
          </p:cNvPr>
          <p:cNvSpPr txBox="1"/>
          <p:nvPr/>
        </p:nvSpPr>
        <p:spPr>
          <a:xfrm>
            <a:off x="1375627" y="2946198"/>
            <a:ext cx="263802" cy="369332"/>
          </a:xfrm>
          <a:prstGeom prst="rect">
            <a:avLst/>
          </a:prstGeom>
          <a:noFill/>
        </p:spPr>
        <p:txBody>
          <a:bodyPr wrap="square" rtlCol="0">
            <a:spAutoFit/>
          </a:bodyPr>
          <a:lstStyle/>
          <a:p>
            <a:r>
              <a:rPr lang="de-DE" dirty="0">
                <a:solidFill>
                  <a:schemeClr val="bg2"/>
                </a:solidFill>
              </a:rPr>
              <a:t>4</a:t>
            </a:r>
          </a:p>
        </p:txBody>
      </p:sp>
      <p:sp>
        <p:nvSpPr>
          <p:cNvPr id="23" name="Rechteck 22">
            <a:hlinkClick r:id="rId2" action="ppaction://hlinksldjump"/>
            <a:extLst>
              <a:ext uri="{FF2B5EF4-FFF2-40B4-BE49-F238E27FC236}">
                <a16:creationId xmlns:a16="http://schemas.microsoft.com/office/drawing/2014/main" id="{FB1CB159-5A95-5C40-081D-6DB59BCDA472}"/>
              </a:ext>
              <a:ext uri="{C183D7F6-B498-43B3-948B-1728B52AA6E4}">
                <adec:decorative xmlns:adec="http://schemas.microsoft.com/office/drawing/2017/decorative" val="1"/>
              </a:ext>
            </a:extLst>
          </p:cNvPr>
          <p:cNvSpPr/>
          <p:nvPr/>
        </p:nvSpPr>
        <p:spPr>
          <a:xfrm>
            <a:off x="5020269" y="1523808"/>
            <a:ext cx="3672408" cy="1141831"/>
          </a:xfrm>
          <a:prstGeom prst="rect">
            <a:avLst/>
          </a:prstGeom>
          <a:noFill/>
          <a:ln>
            <a:solidFill>
              <a:srgbClr val="005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hlinkClick r:id="rId3" action="ppaction://hlinksldjump"/>
            <a:extLst>
              <a:ext uri="{FF2B5EF4-FFF2-40B4-BE49-F238E27FC236}">
                <a16:creationId xmlns:a16="http://schemas.microsoft.com/office/drawing/2014/main" id="{DE80C86F-71CC-752D-9EC9-3B240D50FA34}"/>
              </a:ext>
              <a:ext uri="{C183D7F6-B498-43B3-948B-1728B52AA6E4}">
                <adec:decorative xmlns:adec="http://schemas.microsoft.com/office/drawing/2017/decorative" val="1"/>
              </a:ext>
            </a:extLst>
          </p:cNvPr>
          <p:cNvSpPr/>
          <p:nvPr/>
        </p:nvSpPr>
        <p:spPr>
          <a:xfrm>
            <a:off x="5020269" y="2782367"/>
            <a:ext cx="3672408" cy="1141831"/>
          </a:xfrm>
          <a:prstGeom prst="rect">
            <a:avLst/>
          </a:prstGeom>
          <a:noFill/>
          <a:ln>
            <a:solidFill>
              <a:srgbClr val="005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hlinkClick r:id="rId2" action="ppaction://hlinksldjump"/>
            <a:extLst>
              <a:ext uri="{FF2B5EF4-FFF2-40B4-BE49-F238E27FC236}">
                <a16:creationId xmlns:a16="http://schemas.microsoft.com/office/drawing/2014/main" id="{B04B9409-3F64-522F-361C-6494803DCCFA}"/>
              </a:ext>
              <a:ext uri="{C183D7F6-B498-43B3-948B-1728B52AA6E4}">
                <adec:decorative xmlns:adec="http://schemas.microsoft.com/office/drawing/2017/decorative" val="1"/>
              </a:ext>
            </a:extLst>
          </p:cNvPr>
          <p:cNvSpPr/>
          <p:nvPr/>
        </p:nvSpPr>
        <p:spPr>
          <a:xfrm>
            <a:off x="5020269" y="3990904"/>
            <a:ext cx="3672408" cy="1141831"/>
          </a:xfrm>
          <a:prstGeom prst="rect">
            <a:avLst/>
          </a:prstGeom>
          <a:noFill/>
          <a:ln>
            <a:solidFill>
              <a:srgbClr val="005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descr="Wort für Lücke Nummer 1">
            <a:extLst>
              <a:ext uri="{FF2B5EF4-FFF2-40B4-BE49-F238E27FC236}">
                <a16:creationId xmlns:a16="http://schemas.microsoft.com/office/drawing/2014/main" id="{AFE6001D-AAA4-7BC1-2549-41FB760D5BBC}"/>
              </a:ext>
            </a:extLst>
          </p:cNvPr>
          <p:cNvSpPr/>
          <p:nvPr/>
        </p:nvSpPr>
        <p:spPr>
          <a:xfrm>
            <a:off x="5085031" y="1623366"/>
            <a:ext cx="360040" cy="3600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descr="Wort für Lücke Nummer 3">
            <a:extLst>
              <a:ext uri="{FF2B5EF4-FFF2-40B4-BE49-F238E27FC236}">
                <a16:creationId xmlns:a16="http://schemas.microsoft.com/office/drawing/2014/main" id="{38FF42D9-6D4D-9318-329B-91F56C8F6AF0}"/>
              </a:ext>
            </a:extLst>
          </p:cNvPr>
          <p:cNvSpPr/>
          <p:nvPr/>
        </p:nvSpPr>
        <p:spPr>
          <a:xfrm>
            <a:off x="5090961" y="2183760"/>
            <a:ext cx="360040" cy="3600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descr="Wort für Lücke Nummer 2">
            <a:extLst>
              <a:ext uri="{FF2B5EF4-FFF2-40B4-BE49-F238E27FC236}">
                <a16:creationId xmlns:a16="http://schemas.microsoft.com/office/drawing/2014/main" id="{B16D6647-8F4D-B6C7-E014-B3A0C06EC777}"/>
              </a:ext>
            </a:extLst>
          </p:cNvPr>
          <p:cNvSpPr/>
          <p:nvPr/>
        </p:nvSpPr>
        <p:spPr>
          <a:xfrm>
            <a:off x="6945000" y="2811662"/>
            <a:ext cx="360040" cy="3600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descr="Wort für Lücke Nummer 3">
            <a:extLst>
              <a:ext uri="{FF2B5EF4-FFF2-40B4-BE49-F238E27FC236}">
                <a16:creationId xmlns:a16="http://schemas.microsoft.com/office/drawing/2014/main" id="{C238D04B-F4B3-29F6-CFD0-A393CC80E009}"/>
              </a:ext>
            </a:extLst>
          </p:cNvPr>
          <p:cNvSpPr/>
          <p:nvPr/>
        </p:nvSpPr>
        <p:spPr>
          <a:xfrm>
            <a:off x="5095692" y="3374346"/>
            <a:ext cx="360040" cy="3600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descr="Wort für Lücke Nummer 1">
            <a:extLst>
              <a:ext uri="{FF2B5EF4-FFF2-40B4-BE49-F238E27FC236}">
                <a16:creationId xmlns:a16="http://schemas.microsoft.com/office/drawing/2014/main" id="{025E969E-96F8-01ED-D963-EC6DB538226E}"/>
              </a:ext>
            </a:extLst>
          </p:cNvPr>
          <p:cNvSpPr/>
          <p:nvPr/>
        </p:nvSpPr>
        <p:spPr>
          <a:xfrm>
            <a:off x="5089308" y="2833080"/>
            <a:ext cx="360040" cy="3600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descr="Wort für Lücke Nummer 4">
            <a:extLst>
              <a:ext uri="{FF2B5EF4-FFF2-40B4-BE49-F238E27FC236}">
                <a16:creationId xmlns:a16="http://schemas.microsoft.com/office/drawing/2014/main" id="{34F71288-01CC-1329-5ACA-439B9CCE94CC}"/>
              </a:ext>
            </a:extLst>
          </p:cNvPr>
          <p:cNvSpPr/>
          <p:nvPr/>
        </p:nvSpPr>
        <p:spPr>
          <a:xfrm>
            <a:off x="6930126" y="4583045"/>
            <a:ext cx="360040" cy="3600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Ellipse 35" descr="Wort für Lücke Nummer 2">
            <a:extLst>
              <a:ext uri="{FF2B5EF4-FFF2-40B4-BE49-F238E27FC236}">
                <a16:creationId xmlns:a16="http://schemas.microsoft.com/office/drawing/2014/main" id="{A5CC49E7-6ECE-7E81-2824-36BF83D5AD40}"/>
              </a:ext>
            </a:extLst>
          </p:cNvPr>
          <p:cNvSpPr/>
          <p:nvPr/>
        </p:nvSpPr>
        <p:spPr>
          <a:xfrm>
            <a:off x="6940701" y="4062472"/>
            <a:ext cx="360040" cy="3600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descr="Wort für Lücke Nummer 3">
            <a:extLst>
              <a:ext uri="{FF2B5EF4-FFF2-40B4-BE49-F238E27FC236}">
                <a16:creationId xmlns:a16="http://schemas.microsoft.com/office/drawing/2014/main" id="{A8FD984A-B648-6B7E-6153-367A7C2AB97F}"/>
              </a:ext>
            </a:extLst>
          </p:cNvPr>
          <p:cNvSpPr/>
          <p:nvPr/>
        </p:nvSpPr>
        <p:spPr>
          <a:xfrm>
            <a:off x="5085031" y="4610080"/>
            <a:ext cx="360040" cy="3600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descr="Wort für Lücke Nummer 1">
            <a:extLst>
              <a:ext uri="{FF2B5EF4-FFF2-40B4-BE49-F238E27FC236}">
                <a16:creationId xmlns:a16="http://schemas.microsoft.com/office/drawing/2014/main" id="{DC662348-C59D-C9F8-5E85-8D7DE21525B9}"/>
              </a:ext>
            </a:extLst>
          </p:cNvPr>
          <p:cNvSpPr/>
          <p:nvPr/>
        </p:nvSpPr>
        <p:spPr>
          <a:xfrm>
            <a:off x="5095692" y="4062472"/>
            <a:ext cx="360040" cy="3600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descr="Wort für Lücke Nummer 2">
            <a:extLst>
              <a:ext uri="{FF2B5EF4-FFF2-40B4-BE49-F238E27FC236}">
                <a16:creationId xmlns:a16="http://schemas.microsoft.com/office/drawing/2014/main" id="{AFE09B3B-3522-43FB-D8E9-AA77FCE89E0E}"/>
              </a:ext>
            </a:extLst>
          </p:cNvPr>
          <p:cNvSpPr/>
          <p:nvPr/>
        </p:nvSpPr>
        <p:spPr>
          <a:xfrm>
            <a:off x="6931702" y="1624668"/>
            <a:ext cx="360040" cy="3600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Ellipse 39" descr="Wort für Lücke Nummer 4">
            <a:extLst>
              <a:ext uri="{FF2B5EF4-FFF2-40B4-BE49-F238E27FC236}">
                <a16:creationId xmlns:a16="http://schemas.microsoft.com/office/drawing/2014/main" id="{8A1F9C6C-6D34-B718-72D9-A097CD19296F}"/>
              </a:ext>
            </a:extLst>
          </p:cNvPr>
          <p:cNvSpPr/>
          <p:nvPr/>
        </p:nvSpPr>
        <p:spPr>
          <a:xfrm>
            <a:off x="6940701" y="2206201"/>
            <a:ext cx="360040" cy="3600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descr="Wort für Lücke Nummer 4">
            <a:extLst>
              <a:ext uri="{FF2B5EF4-FFF2-40B4-BE49-F238E27FC236}">
                <a16:creationId xmlns:a16="http://schemas.microsoft.com/office/drawing/2014/main" id="{5F7C10D2-B7CD-FEE7-7BA6-4A486914BE86}"/>
              </a:ext>
            </a:extLst>
          </p:cNvPr>
          <p:cNvSpPr/>
          <p:nvPr/>
        </p:nvSpPr>
        <p:spPr>
          <a:xfrm>
            <a:off x="6940701" y="3380772"/>
            <a:ext cx="360040" cy="3600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E2307CEC-FC65-25CE-D31B-2FC81D195832}"/>
              </a:ext>
            </a:extLst>
          </p:cNvPr>
          <p:cNvSpPr txBox="1"/>
          <p:nvPr/>
        </p:nvSpPr>
        <p:spPr>
          <a:xfrm>
            <a:off x="6943720" y="1614074"/>
            <a:ext cx="263802" cy="369332"/>
          </a:xfrm>
          <a:prstGeom prst="rect">
            <a:avLst/>
          </a:prstGeom>
          <a:noFill/>
        </p:spPr>
        <p:txBody>
          <a:bodyPr wrap="square" rtlCol="0">
            <a:spAutoFit/>
          </a:bodyPr>
          <a:lstStyle/>
          <a:p>
            <a:r>
              <a:rPr lang="de-DE" dirty="0">
                <a:solidFill>
                  <a:schemeClr val="bg2"/>
                </a:solidFill>
              </a:rPr>
              <a:t>2</a:t>
            </a:r>
          </a:p>
        </p:txBody>
      </p:sp>
      <p:sp>
        <p:nvSpPr>
          <p:cNvPr id="28" name="Textfeld 27">
            <a:extLst>
              <a:ext uri="{FF2B5EF4-FFF2-40B4-BE49-F238E27FC236}">
                <a16:creationId xmlns:a16="http://schemas.microsoft.com/office/drawing/2014/main" id="{F48C311D-2AE7-8E89-E19E-D4DE4D0291B2}"/>
              </a:ext>
            </a:extLst>
          </p:cNvPr>
          <p:cNvSpPr txBox="1"/>
          <p:nvPr/>
        </p:nvSpPr>
        <p:spPr>
          <a:xfrm>
            <a:off x="5121403" y="2186653"/>
            <a:ext cx="207640" cy="369332"/>
          </a:xfrm>
          <a:prstGeom prst="rect">
            <a:avLst/>
          </a:prstGeom>
          <a:noFill/>
        </p:spPr>
        <p:txBody>
          <a:bodyPr wrap="square" rtlCol="0">
            <a:spAutoFit/>
          </a:bodyPr>
          <a:lstStyle/>
          <a:p>
            <a:r>
              <a:rPr lang="de-DE" dirty="0">
                <a:solidFill>
                  <a:schemeClr val="bg2"/>
                </a:solidFill>
              </a:rPr>
              <a:t>3</a:t>
            </a:r>
          </a:p>
        </p:txBody>
      </p:sp>
      <p:sp>
        <p:nvSpPr>
          <p:cNvPr id="26" name="Textfeld 25">
            <a:extLst>
              <a:ext uri="{FF2B5EF4-FFF2-40B4-BE49-F238E27FC236}">
                <a16:creationId xmlns:a16="http://schemas.microsoft.com/office/drawing/2014/main" id="{263DC3EC-925E-6376-682F-9AE1E7E67E05}"/>
              </a:ext>
            </a:extLst>
          </p:cNvPr>
          <p:cNvSpPr txBox="1"/>
          <p:nvPr/>
        </p:nvSpPr>
        <p:spPr>
          <a:xfrm>
            <a:off x="5090507" y="1609986"/>
            <a:ext cx="263802" cy="369332"/>
          </a:xfrm>
          <a:prstGeom prst="rect">
            <a:avLst/>
          </a:prstGeom>
          <a:noFill/>
        </p:spPr>
        <p:txBody>
          <a:bodyPr wrap="square" rtlCol="0">
            <a:spAutoFit/>
          </a:bodyPr>
          <a:lstStyle/>
          <a:p>
            <a:r>
              <a:rPr lang="de-DE" dirty="0">
                <a:solidFill>
                  <a:schemeClr val="bg2"/>
                </a:solidFill>
              </a:rPr>
              <a:t>1</a:t>
            </a:r>
          </a:p>
        </p:txBody>
      </p:sp>
      <p:sp>
        <p:nvSpPr>
          <p:cNvPr id="43" name="Textfeld 42">
            <a:extLst>
              <a:ext uri="{FF2B5EF4-FFF2-40B4-BE49-F238E27FC236}">
                <a16:creationId xmlns:a16="http://schemas.microsoft.com/office/drawing/2014/main" id="{D4287953-8340-B176-1E33-25BF289F0F6E}"/>
              </a:ext>
            </a:extLst>
          </p:cNvPr>
          <p:cNvSpPr txBox="1"/>
          <p:nvPr/>
        </p:nvSpPr>
        <p:spPr>
          <a:xfrm>
            <a:off x="5095692" y="2803112"/>
            <a:ext cx="263802" cy="369332"/>
          </a:xfrm>
          <a:prstGeom prst="rect">
            <a:avLst/>
          </a:prstGeom>
          <a:noFill/>
        </p:spPr>
        <p:txBody>
          <a:bodyPr wrap="square" rtlCol="0">
            <a:spAutoFit/>
          </a:bodyPr>
          <a:lstStyle/>
          <a:p>
            <a:r>
              <a:rPr lang="de-DE" dirty="0">
                <a:solidFill>
                  <a:schemeClr val="bg2"/>
                </a:solidFill>
              </a:rPr>
              <a:t>1</a:t>
            </a:r>
          </a:p>
        </p:txBody>
      </p:sp>
      <p:sp>
        <p:nvSpPr>
          <p:cNvPr id="44" name="Textfeld 43">
            <a:extLst>
              <a:ext uri="{FF2B5EF4-FFF2-40B4-BE49-F238E27FC236}">
                <a16:creationId xmlns:a16="http://schemas.microsoft.com/office/drawing/2014/main" id="{3FDB96F1-F89E-3024-E9AB-51C953047DC7}"/>
              </a:ext>
            </a:extLst>
          </p:cNvPr>
          <p:cNvSpPr txBox="1"/>
          <p:nvPr/>
        </p:nvSpPr>
        <p:spPr>
          <a:xfrm>
            <a:off x="5121403" y="4081636"/>
            <a:ext cx="263802" cy="369332"/>
          </a:xfrm>
          <a:prstGeom prst="rect">
            <a:avLst/>
          </a:prstGeom>
          <a:noFill/>
        </p:spPr>
        <p:txBody>
          <a:bodyPr wrap="square" rtlCol="0">
            <a:spAutoFit/>
          </a:bodyPr>
          <a:lstStyle/>
          <a:p>
            <a:r>
              <a:rPr lang="de-DE" dirty="0">
                <a:solidFill>
                  <a:schemeClr val="bg2"/>
                </a:solidFill>
              </a:rPr>
              <a:t>1</a:t>
            </a:r>
          </a:p>
        </p:txBody>
      </p:sp>
      <p:sp>
        <p:nvSpPr>
          <p:cNvPr id="46" name="Textfeld 45">
            <a:extLst>
              <a:ext uri="{FF2B5EF4-FFF2-40B4-BE49-F238E27FC236}">
                <a16:creationId xmlns:a16="http://schemas.microsoft.com/office/drawing/2014/main" id="{DDD07A91-4009-405A-3122-A147BB59C582}"/>
              </a:ext>
            </a:extLst>
          </p:cNvPr>
          <p:cNvSpPr txBox="1"/>
          <p:nvPr/>
        </p:nvSpPr>
        <p:spPr>
          <a:xfrm>
            <a:off x="6978245" y="4057826"/>
            <a:ext cx="263802" cy="369332"/>
          </a:xfrm>
          <a:prstGeom prst="rect">
            <a:avLst/>
          </a:prstGeom>
          <a:noFill/>
        </p:spPr>
        <p:txBody>
          <a:bodyPr wrap="square" rtlCol="0">
            <a:spAutoFit/>
          </a:bodyPr>
          <a:lstStyle/>
          <a:p>
            <a:r>
              <a:rPr lang="de-DE" dirty="0">
                <a:solidFill>
                  <a:schemeClr val="bg2"/>
                </a:solidFill>
              </a:rPr>
              <a:t>2</a:t>
            </a:r>
          </a:p>
        </p:txBody>
      </p:sp>
      <p:sp>
        <p:nvSpPr>
          <p:cNvPr id="47" name="Textfeld 46">
            <a:extLst>
              <a:ext uri="{FF2B5EF4-FFF2-40B4-BE49-F238E27FC236}">
                <a16:creationId xmlns:a16="http://schemas.microsoft.com/office/drawing/2014/main" id="{63485D94-3C74-FD9E-4208-3264BC4ABD19}"/>
              </a:ext>
            </a:extLst>
          </p:cNvPr>
          <p:cNvSpPr txBox="1"/>
          <p:nvPr/>
        </p:nvSpPr>
        <p:spPr>
          <a:xfrm>
            <a:off x="6980167" y="2799927"/>
            <a:ext cx="263802" cy="369332"/>
          </a:xfrm>
          <a:prstGeom prst="rect">
            <a:avLst/>
          </a:prstGeom>
          <a:noFill/>
        </p:spPr>
        <p:txBody>
          <a:bodyPr wrap="square" rtlCol="0">
            <a:spAutoFit/>
          </a:bodyPr>
          <a:lstStyle/>
          <a:p>
            <a:r>
              <a:rPr lang="de-DE" dirty="0">
                <a:solidFill>
                  <a:schemeClr val="bg2"/>
                </a:solidFill>
              </a:rPr>
              <a:t>2</a:t>
            </a:r>
          </a:p>
        </p:txBody>
      </p:sp>
      <p:sp>
        <p:nvSpPr>
          <p:cNvPr id="48" name="Textfeld 47">
            <a:extLst>
              <a:ext uri="{FF2B5EF4-FFF2-40B4-BE49-F238E27FC236}">
                <a16:creationId xmlns:a16="http://schemas.microsoft.com/office/drawing/2014/main" id="{5F98570D-1417-F018-EEDA-EA98A130C0D1}"/>
              </a:ext>
            </a:extLst>
          </p:cNvPr>
          <p:cNvSpPr txBox="1"/>
          <p:nvPr/>
        </p:nvSpPr>
        <p:spPr>
          <a:xfrm>
            <a:off x="5104718" y="4605434"/>
            <a:ext cx="207640" cy="369332"/>
          </a:xfrm>
          <a:prstGeom prst="rect">
            <a:avLst/>
          </a:prstGeom>
          <a:noFill/>
        </p:spPr>
        <p:txBody>
          <a:bodyPr wrap="square" rtlCol="0">
            <a:spAutoFit/>
          </a:bodyPr>
          <a:lstStyle/>
          <a:p>
            <a:r>
              <a:rPr lang="de-DE" dirty="0">
                <a:solidFill>
                  <a:schemeClr val="bg2"/>
                </a:solidFill>
              </a:rPr>
              <a:t>3</a:t>
            </a:r>
          </a:p>
        </p:txBody>
      </p:sp>
      <p:sp>
        <p:nvSpPr>
          <p:cNvPr id="49" name="Textfeld 48">
            <a:extLst>
              <a:ext uri="{FF2B5EF4-FFF2-40B4-BE49-F238E27FC236}">
                <a16:creationId xmlns:a16="http://schemas.microsoft.com/office/drawing/2014/main" id="{D84109E6-598F-64B3-19AE-3E5095B95FEF}"/>
              </a:ext>
            </a:extLst>
          </p:cNvPr>
          <p:cNvSpPr txBox="1"/>
          <p:nvPr/>
        </p:nvSpPr>
        <p:spPr>
          <a:xfrm>
            <a:off x="5132701" y="3367377"/>
            <a:ext cx="207640" cy="369332"/>
          </a:xfrm>
          <a:prstGeom prst="rect">
            <a:avLst/>
          </a:prstGeom>
          <a:noFill/>
        </p:spPr>
        <p:txBody>
          <a:bodyPr wrap="square" rtlCol="0">
            <a:spAutoFit/>
          </a:bodyPr>
          <a:lstStyle/>
          <a:p>
            <a:r>
              <a:rPr lang="de-DE" dirty="0">
                <a:solidFill>
                  <a:schemeClr val="bg2"/>
                </a:solidFill>
              </a:rPr>
              <a:t>3</a:t>
            </a:r>
          </a:p>
        </p:txBody>
      </p:sp>
      <p:sp>
        <p:nvSpPr>
          <p:cNvPr id="52" name="Textfeld 51">
            <a:extLst>
              <a:ext uri="{FF2B5EF4-FFF2-40B4-BE49-F238E27FC236}">
                <a16:creationId xmlns:a16="http://schemas.microsoft.com/office/drawing/2014/main" id="{5F134757-2CDB-63FE-4A43-E249EB80C70E}"/>
              </a:ext>
            </a:extLst>
          </p:cNvPr>
          <p:cNvSpPr txBox="1"/>
          <p:nvPr/>
        </p:nvSpPr>
        <p:spPr>
          <a:xfrm>
            <a:off x="6965109" y="2201555"/>
            <a:ext cx="263802" cy="369332"/>
          </a:xfrm>
          <a:prstGeom prst="rect">
            <a:avLst/>
          </a:prstGeom>
          <a:noFill/>
        </p:spPr>
        <p:txBody>
          <a:bodyPr wrap="square" rtlCol="0">
            <a:spAutoFit/>
          </a:bodyPr>
          <a:lstStyle/>
          <a:p>
            <a:r>
              <a:rPr lang="de-DE" dirty="0">
                <a:solidFill>
                  <a:schemeClr val="bg2"/>
                </a:solidFill>
              </a:rPr>
              <a:t>4</a:t>
            </a:r>
          </a:p>
        </p:txBody>
      </p:sp>
      <p:sp>
        <p:nvSpPr>
          <p:cNvPr id="53" name="Textfeld 52">
            <a:extLst>
              <a:ext uri="{FF2B5EF4-FFF2-40B4-BE49-F238E27FC236}">
                <a16:creationId xmlns:a16="http://schemas.microsoft.com/office/drawing/2014/main" id="{733FF936-CBCF-14EE-A418-FA69B8C6470F}"/>
              </a:ext>
            </a:extLst>
          </p:cNvPr>
          <p:cNvSpPr txBox="1"/>
          <p:nvPr/>
        </p:nvSpPr>
        <p:spPr>
          <a:xfrm>
            <a:off x="6965109" y="3359745"/>
            <a:ext cx="263802" cy="369332"/>
          </a:xfrm>
          <a:prstGeom prst="rect">
            <a:avLst/>
          </a:prstGeom>
          <a:noFill/>
        </p:spPr>
        <p:txBody>
          <a:bodyPr wrap="square" rtlCol="0">
            <a:spAutoFit/>
          </a:bodyPr>
          <a:lstStyle/>
          <a:p>
            <a:r>
              <a:rPr lang="de-DE" dirty="0">
                <a:solidFill>
                  <a:schemeClr val="bg2"/>
                </a:solidFill>
              </a:rPr>
              <a:t>4</a:t>
            </a:r>
          </a:p>
        </p:txBody>
      </p:sp>
      <p:sp>
        <p:nvSpPr>
          <p:cNvPr id="54" name="Textfeld 53">
            <a:extLst>
              <a:ext uri="{FF2B5EF4-FFF2-40B4-BE49-F238E27FC236}">
                <a16:creationId xmlns:a16="http://schemas.microsoft.com/office/drawing/2014/main" id="{069EE3B7-F284-9AE3-E2C1-3999E1AB5133}"/>
              </a:ext>
            </a:extLst>
          </p:cNvPr>
          <p:cNvSpPr txBox="1"/>
          <p:nvPr/>
        </p:nvSpPr>
        <p:spPr>
          <a:xfrm>
            <a:off x="6951308" y="4578399"/>
            <a:ext cx="263802" cy="369332"/>
          </a:xfrm>
          <a:prstGeom prst="rect">
            <a:avLst/>
          </a:prstGeom>
          <a:noFill/>
        </p:spPr>
        <p:txBody>
          <a:bodyPr wrap="square" rtlCol="0">
            <a:spAutoFit/>
          </a:bodyPr>
          <a:lstStyle/>
          <a:p>
            <a:r>
              <a:rPr lang="de-DE" dirty="0">
                <a:solidFill>
                  <a:schemeClr val="bg2"/>
                </a:solidFill>
              </a:rPr>
              <a:t>4</a:t>
            </a:r>
          </a:p>
        </p:txBody>
      </p:sp>
      <p:sp>
        <p:nvSpPr>
          <p:cNvPr id="55" name="Textfeld 54">
            <a:hlinkClick r:id="rId2" action="ppaction://hlinksldjump"/>
            <a:extLst>
              <a:ext uri="{FF2B5EF4-FFF2-40B4-BE49-F238E27FC236}">
                <a16:creationId xmlns:a16="http://schemas.microsoft.com/office/drawing/2014/main" id="{DFB29373-1DE6-150B-E886-1F9E745BB0BC}"/>
              </a:ext>
            </a:extLst>
          </p:cNvPr>
          <p:cNvSpPr txBox="1"/>
          <p:nvPr/>
        </p:nvSpPr>
        <p:spPr>
          <a:xfrm>
            <a:off x="5423107" y="1588731"/>
            <a:ext cx="1233645" cy="415498"/>
          </a:xfrm>
          <a:prstGeom prst="rect">
            <a:avLst/>
          </a:prstGeom>
          <a:noFill/>
        </p:spPr>
        <p:txBody>
          <a:bodyPr wrap="square" rtlCol="0">
            <a:spAutoFit/>
          </a:bodyPr>
          <a:lstStyle/>
          <a:p>
            <a:r>
              <a:rPr lang="de-DE" sz="2100" dirty="0"/>
              <a:t>Westen</a:t>
            </a:r>
          </a:p>
        </p:txBody>
      </p:sp>
      <p:sp>
        <p:nvSpPr>
          <p:cNvPr id="56" name="Textfeld 55">
            <a:hlinkClick r:id="rId3" action="ppaction://hlinksldjump"/>
            <a:extLst>
              <a:ext uri="{FF2B5EF4-FFF2-40B4-BE49-F238E27FC236}">
                <a16:creationId xmlns:a16="http://schemas.microsoft.com/office/drawing/2014/main" id="{2909BC75-5F5D-C12B-5828-57DB0B2105FA}"/>
              </a:ext>
            </a:extLst>
          </p:cNvPr>
          <p:cNvSpPr txBox="1"/>
          <p:nvPr/>
        </p:nvSpPr>
        <p:spPr>
          <a:xfrm>
            <a:off x="5445071" y="3350910"/>
            <a:ext cx="1233645" cy="415498"/>
          </a:xfrm>
          <a:prstGeom prst="rect">
            <a:avLst/>
          </a:prstGeom>
          <a:noFill/>
        </p:spPr>
        <p:txBody>
          <a:bodyPr wrap="square" rtlCol="0">
            <a:spAutoFit/>
          </a:bodyPr>
          <a:lstStyle/>
          <a:p>
            <a:r>
              <a:rPr lang="de-DE" sz="2100" dirty="0"/>
              <a:t>Westen</a:t>
            </a:r>
          </a:p>
        </p:txBody>
      </p:sp>
      <p:sp>
        <p:nvSpPr>
          <p:cNvPr id="57" name="Textfeld 56">
            <a:hlinkClick r:id="rId2" action="ppaction://hlinksldjump"/>
            <a:extLst>
              <a:ext uri="{FF2B5EF4-FFF2-40B4-BE49-F238E27FC236}">
                <a16:creationId xmlns:a16="http://schemas.microsoft.com/office/drawing/2014/main" id="{A0B97DF8-EC53-FAE3-4D70-D013C2D0A92F}"/>
              </a:ext>
            </a:extLst>
          </p:cNvPr>
          <p:cNvSpPr txBox="1"/>
          <p:nvPr/>
        </p:nvSpPr>
        <p:spPr>
          <a:xfrm>
            <a:off x="7332180" y="2161913"/>
            <a:ext cx="947651" cy="415498"/>
          </a:xfrm>
          <a:prstGeom prst="rect">
            <a:avLst/>
          </a:prstGeom>
          <a:noFill/>
        </p:spPr>
        <p:txBody>
          <a:bodyPr wrap="square" rtlCol="0">
            <a:spAutoFit/>
          </a:bodyPr>
          <a:lstStyle/>
          <a:p>
            <a:r>
              <a:rPr lang="de-DE" sz="2100" dirty="0"/>
              <a:t>Süden</a:t>
            </a:r>
          </a:p>
        </p:txBody>
      </p:sp>
      <p:sp>
        <p:nvSpPr>
          <p:cNvPr id="58" name="Textfeld 57">
            <a:hlinkClick r:id="rId3" action="ppaction://hlinksldjump"/>
            <a:extLst>
              <a:ext uri="{FF2B5EF4-FFF2-40B4-BE49-F238E27FC236}">
                <a16:creationId xmlns:a16="http://schemas.microsoft.com/office/drawing/2014/main" id="{4B162441-119E-CFAA-5A25-2AC14FD512CA}"/>
              </a:ext>
            </a:extLst>
          </p:cNvPr>
          <p:cNvSpPr txBox="1"/>
          <p:nvPr/>
        </p:nvSpPr>
        <p:spPr>
          <a:xfrm>
            <a:off x="7357481" y="2761104"/>
            <a:ext cx="947651" cy="415498"/>
          </a:xfrm>
          <a:prstGeom prst="rect">
            <a:avLst/>
          </a:prstGeom>
          <a:noFill/>
        </p:spPr>
        <p:txBody>
          <a:bodyPr wrap="square" rtlCol="0">
            <a:spAutoFit/>
          </a:bodyPr>
          <a:lstStyle/>
          <a:p>
            <a:r>
              <a:rPr lang="de-DE" sz="2100" dirty="0"/>
              <a:t>Süden</a:t>
            </a:r>
          </a:p>
        </p:txBody>
      </p:sp>
      <p:sp>
        <p:nvSpPr>
          <p:cNvPr id="59" name="Textfeld 58">
            <a:hlinkClick r:id="rId2" action="ppaction://hlinksldjump"/>
            <a:extLst>
              <a:ext uri="{FF2B5EF4-FFF2-40B4-BE49-F238E27FC236}">
                <a16:creationId xmlns:a16="http://schemas.microsoft.com/office/drawing/2014/main" id="{C5295F72-9663-4EEB-D72A-0D5A8CF10850}"/>
              </a:ext>
            </a:extLst>
          </p:cNvPr>
          <p:cNvSpPr txBox="1"/>
          <p:nvPr/>
        </p:nvSpPr>
        <p:spPr>
          <a:xfrm>
            <a:off x="7292650" y="1587186"/>
            <a:ext cx="1252018" cy="415498"/>
          </a:xfrm>
          <a:prstGeom prst="rect">
            <a:avLst/>
          </a:prstGeom>
          <a:noFill/>
        </p:spPr>
        <p:txBody>
          <a:bodyPr wrap="square" rtlCol="0">
            <a:spAutoFit/>
          </a:bodyPr>
          <a:lstStyle/>
          <a:p>
            <a:r>
              <a:rPr lang="de-DE" sz="2100" dirty="0"/>
              <a:t>Norden</a:t>
            </a:r>
          </a:p>
        </p:txBody>
      </p:sp>
      <p:sp>
        <p:nvSpPr>
          <p:cNvPr id="60" name="Textfeld 59">
            <a:hlinkClick r:id="rId3" action="ppaction://hlinksldjump"/>
            <a:extLst>
              <a:ext uri="{FF2B5EF4-FFF2-40B4-BE49-F238E27FC236}">
                <a16:creationId xmlns:a16="http://schemas.microsoft.com/office/drawing/2014/main" id="{9F9FCB57-7917-0315-19C9-393B6B521701}"/>
              </a:ext>
            </a:extLst>
          </p:cNvPr>
          <p:cNvSpPr txBox="1"/>
          <p:nvPr/>
        </p:nvSpPr>
        <p:spPr>
          <a:xfrm>
            <a:off x="7325149" y="3363080"/>
            <a:ext cx="1252018" cy="415498"/>
          </a:xfrm>
          <a:prstGeom prst="rect">
            <a:avLst/>
          </a:prstGeom>
          <a:noFill/>
        </p:spPr>
        <p:txBody>
          <a:bodyPr wrap="square" rtlCol="0">
            <a:spAutoFit/>
          </a:bodyPr>
          <a:lstStyle/>
          <a:p>
            <a:r>
              <a:rPr lang="de-DE" sz="2100" dirty="0"/>
              <a:t>Norden</a:t>
            </a:r>
          </a:p>
        </p:txBody>
      </p:sp>
      <p:sp>
        <p:nvSpPr>
          <p:cNvPr id="61" name="Textfeld 60">
            <a:hlinkClick r:id="rId2" action="ppaction://hlinksldjump"/>
            <a:extLst>
              <a:ext uri="{FF2B5EF4-FFF2-40B4-BE49-F238E27FC236}">
                <a16:creationId xmlns:a16="http://schemas.microsoft.com/office/drawing/2014/main" id="{F7CD6CEE-5498-AE52-83D1-0FFB65FB5535}"/>
              </a:ext>
            </a:extLst>
          </p:cNvPr>
          <p:cNvSpPr txBox="1"/>
          <p:nvPr/>
        </p:nvSpPr>
        <p:spPr>
          <a:xfrm>
            <a:off x="5442956" y="2137465"/>
            <a:ext cx="1041169" cy="415498"/>
          </a:xfrm>
          <a:prstGeom prst="rect">
            <a:avLst/>
          </a:prstGeom>
          <a:noFill/>
        </p:spPr>
        <p:txBody>
          <a:bodyPr wrap="square" rtlCol="0">
            <a:spAutoFit/>
          </a:bodyPr>
          <a:lstStyle/>
          <a:p>
            <a:r>
              <a:rPr lang="de-DE" sz="2100" dirty="0"/>
              <a:t>Osten</a:t>
            </a:r>
            <a:endParaRPr lang="de-DE" sz="1350" dirty="0"/>
          </a:p>
        </p:txBody>
      </p:sp>
      <p:sp>
        <p:nvSpPr>
          <p:cNvPr id="62" name="Textfeld 61">
            <a:hlinkClick r:id="rId3" action="ppaction://hlinksldjump"/>
            <a:extLst>
              <a:ext uri="{FF2B5EF4-FFF2-40B4-BE49-F238E27FC236}">
                <a16:creationId xmlns:a16="http://schemas.microsoft.com/office/drawing/2014/main" id="{B7B917E6-24C2-7E9E-04B3-400D23F21F07}"/>
              </a:ext>
            </a:extLst>
          </p:cNvPr>
          <p:cNvSpPr txBox="1"/>
          <p:nvPr/>
        </p:nvSpPr>
        <p:spPr>
          <a:xfrm>
            <a:off x="5419967" y="2789619"/>
            <a:ext cx="1041169" cy="415498"/>
          </a:xfrm>
          <a:prstGeom prst="rect">
            <a:avLst/>
          </a:prstGeom>
          <a:noFill/>
        </p:spPr>
        <p:txBody>
          <a:bodyPr wrap="square" rtlCol="0">
            <a:spAutoFit/>
          </a:bodyPr>
          <a:lstStyle/>
          <a:p>
            <a:r>
              <a:rPr lang="de-DE" sz="2100" dirty="0"/>
              <a:t>Osten</a:t>
            </a:r>
            <a:endParaRPr lang="de-DE" sz="1350" dirty="0"/>
          </a:p>
        </p:txBody>
      </p:sp>
    </p:spTree>
    <p:extLst>
      <p:ext uri="{BB962C8B-B14F-4D97-AF65-F5344CB8AC3E}">
        <p14:creationId xmlns:p14="http://schemas.microsoft.com/office/powerpoint/2010/main" val="243136545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9D15E-D3D1-5AEB-AE21-AD65FB43C94F}"/>
              </a:ext>
            </a:extLst>
          </p:cNvPr>
          <p:cNvSpPr>
            <a:spLocks noGrp="1"/>
          </p:cNvSpPr>
          <p:nvPr>
            <p:ph type="title"/>
          </p:nvPr>
        </p:nvSpPr>
        <p:spPr>
          <a:xfrm>
            <a:off x="628649" y="1633364"/>
            <a:ext cx="7886700" cy="994172"/>
          </a:xfrm>
        </p:spPr>
        <p:txBody>
          <a:bodyPr/>
          <a:lstStyle/>
          <a:p>
            <a:pPr algn="ctr"/>
            <a:r>
              <a:rPr lang="de-DE" dirty="0"/>
              <a:t>Super! Das ist richtig.</a:t>
            </a:r>
          </a:p>
        </p:txBody>
      </p:sp>
      <p:sp>
        <p:nvSpPr>
          <p:cNvPr id="3" name="Inhaltsplatzhalter 2">
            <a:extLst>
              <a:ext uri="{FF2B5EF4-FFF2-40B4-BE49-F238E27FC236}">
                <a16:creationId xmlns:a16="http://schemas.microsoft.com/office/drawing/2014/main" id="{C96A3BFE-6209-BDC7-FE98-E6F1B60A20A8}"/>
              </a:ext>
            </a:extLst>
          </p:cNvPr>
          <p:cNvSpPr>
            <a:spLocks noGrp="1"/>
          </p:cNvSpPr>
          <p:nvPr>
            <p:ph idx="1"/>
          </p:nvPr>
        </p:nvSpPr>
        <p:spPr>
          <a:xfrm>
            <a:off x="899592" y="4081636"/>
            <a:ext cx="8207779" cy="455425"/>
          </a:xfrm>
        </p:spPr>
        <p:txBody>
          <a:bodyPr/>
          <a:lstStyle/>
          <a:p>
            <a:pPr marL="0" indent="0">
              <a:buNone/>
            </a:pPr>
            <a:r>
              <a:rPr lang="de-DE" dirty="0"/>
              <a:t>Ihr könnt nun unter den Kegel nach einer passenden Karte schauen.</a:t>
            </a:r>
          </a:p>
        </p:txBody>
      </p:sp>
      <p:sp>
        <p:nvSpPr>
          <p:cNvPr id="4" name="Smiley 3">
            <a:extLst>
              <a:ext uri="{FF2B5EF4-FFF2-40B4-BE49-F238E27FC236}">
                <a16:creationId xmlns:a16="http://schemas.microsoft.com/office/drawing/2014/main" id="{D151AD9C-D104-9FBE-5207-6E039A9E05D8}"/>
              </a:ext>
              <a:ext uri="{C183D7F6-B498-43B3-948B-1728B52AA6E4}">
                <adec:decorative xmlns:adec="http://schemas.microsoft.com/office/drawing/2017/decorative" val="1"/>
              </a:ext>
            </a:extLst>
          </p:cNvPr>
          <p:cNvSpPr/>
          <p:nvPr/>
        </p:nvSpPr>
        <p:spPr>
          <a:xfrm>
            <a:off x="3686693" y="2569468"/>
            <a:ext cx="1770611" cy="1409008"/>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 name="Rechteck 4" descr="Klicke hier, um zurück zur Aufgabe zu gelangen.">
            <a:hlinkClick r:id="rId2" action="ppaction://hlinksldjump"/>
            <a:extLst>
              <a:ext uri="{FF2B5EF4-FFF2-40B4-BE49-F238E27FC236}">
                <a16:creationId xmlns:a16="http://schemas.microsoft.com/office/drawing/2014/main" id="{16C37707-5221-B9B4-7091-0ACD57B9521B}"/>
              </a:ext>
            </a:extLst>
          </p:cNvPr>
          <p:cNvSpPr/>
          <p:nvPr/>
        </p:nvSpPr>
        <p:spPr>
          <a:xfrm>
            <a:off x="6732240" y="4640221"/>
            <a:ext cx="2190404" cy="4031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extfeld 5">
            <a:hlinkClick r:id="rId2" action="ppaction://hlinksldjump"/>
            <a:extLst>
              <a:ext uri="{FF2B5EF4-FFF2-40B4-BE49-F238E27FC236}">
                <a16:creationId xmlns:a16="http://schemas.microsoft.com/office/drawing/2014/main" id="{CEA77466-EAEA-D83B-6098-712290F3A889}"/>
              </a:ext>
            </a:extLst>
          </p:cNvPr>
          <p:cNvSpPr txBox="1"/>
          <p:nvPr/>
        </p:nvSpPr>
        <p:spPr>
          <a:xfrm>
            <a:off x="6978428" y="4691763"/>
            <a:ext cx="1944216" cy="300082"/>
          </a:xfrm>
          <a:prstGeom prst="rect">
            <a:avLst/>
          </a:prstGeom>
          <a:noFill/>
        </p:spPr>
        <p:txBody>
          <a:bodyPr wrap="square" rtlCol="0">
            <a:spAutoFit/>
          </a:bodyPr>
          <a:lstStyle/>
          <a:p>
            <a:r>
              <a:rPr lang="de-DE" sz="1350" dirty="0"/>
              <a:t>Zurück zum Anfang</a:t>
            </a:r>
          </a:p>
        </p:txBody>
      </p:sp>
    </p:spTree>
    <p:extLst>
      <p:ext uri="{BB962C8B-B14F-4D97-AF65-F5344CB8AC3E}">
        <p14:creationId xmlns:p14="http://schemas.microsoft.com/office/powerpoint/2010/main" val="1254503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EB03829-102C-572E-FAD9-249308093979}"/>
              </a:ext>
            </a:extLst>
          </p:cNvPr>
          <p:cNvSpPr>
            <a:spLocks noGrp="1"/>
          </p:cNvSpPr>
          <p:nvPr>
            <p:ph type="body" idx="1"/>
          </p:nvPr>
        </p:nvSpPr>
        <p:spPr/>
        <p:txBody>
          <a:bodyPr/>
          <a:lstStyle/>
          <a:p>
            <a:endParaRPr lang="de-DE" dirty="0"/>
          </a:p>
        </p:txBody>
      </p:sp>
      <p:sp>
        <p:nvSpPr>
          <p:cNvPr id="3" name="Titel 2">
            <a:extLst>
              <a:ext uri="{FF2B5EF4-FFF2-40B4-BE49-F238E27FC236}">
                <a16:creationId xmlns:a16="http://schemas.microsoft.com/office/drawing/2014/main" id="{0858B93A-7EA2-CD45-85E2-42298E6688C9}"/>
              </a:ext>
            </a:extLst>
          </p:cNvPr>
          <p:cNvSpPr>
            <a:spLocks noGrp="1"/>
          </p:cNvSpPr>
          <p:nvPr>
            <p:ph type="title"/>
          </p:nvPr>
        </p:nvSpPr>
        <p:spPr>
          <a:xfrm>
            <a:off x="540000" y="1076400"/>
            <a:ext cx="8064000" cy="1077218"/>
          </a:xfrm>
        </p:spPr>
        <p:txBody>
          <a:bodyPr/>
          <a:lstStyle/>
          <a:p>
            <a:r>
              <a:rPr lang="de-DE" dirty="0"/>
              <a:t>Rätsel 5:</a:t>
            </a:r>
            <a:br>
              <a:rPr lang="de-DE" dirty="0"/>
            </a:br>
            <a:r>
              <a:rPr lang="de-DE" dirty="0"/>
              <a:t>Das Zugrätsel</a:t>
            </a:r>
          </a:p>
        </p:txBody>
      </p:sp>
      <p:sp>
        <p:nvSpPr>
          <p:cNvPr id="4" name="Textplatzhalter 3">
            <a:extLst>
              <a:ext uri="{FF2B5EF4-FFF2-40B4-BE49-F238E27FC236}">
                <a16:creationId xmlns:a16="http://schemas.microsoft.com/office/drawing/2014/main" id="{1E9EE922-171D-AA24-CA28-CA92255428A4}"/>
              </a:ext>
            </a:extLst>
          </p:cNvPr>
          <p:cNvSpPr>
            <a:spLocks noGrp="1"/>
          </p:cNvSpPr>
          <p:nvPr>
            <p:ph type="body" sz="quarter" idx="10"/>
          </p:nvPr>
        </p:nvSpPr>
        <p:spPr/>
        <p:txBody>
          <a:bodyPr/>
          <a:lstStyle/>
          <a:p>
            <a:r>
              <a:rPr lang="de-DE" dirty="0"/>
              <a:t>Michael Langner</a:t>
            </a:r>
          </a:p>
        </p:txBody>
      </p:sp>
      <p:sp>
        <p:nvSpPr>
          <p:cNvPr id="5" name="Textplatzhalter 4">
            <a:extLst>
              <a:ext uri="{FF2B5EF4-FFF2-40B4-BE49-F238E27FC236}">
                <a16:creationId xmlns:a16="http://schemas.microsoft.com/office/drawing/2014/main" id="{E82F1A9F-4BBF-D465-A738-6E5B0DA95E90}"/>
              </a:ext>
            </a:extLst>
          </p:cNvPr>
          <p:cNvSpPr>
            <a:spLocks noGrp="1"/>
          </p:cNvSpPr>
          <p:nvPr>
            <p:ph type="body" sz="quarter" idx="11"/>
          </p:nvPr>
        </p:nvSpPr>
        <p:spPr/>
        <p:txBody>
          <a:bodyPr/>
          <a:lstStyle/>
          <a:p>
            <a:r>
              <a:rPr lang="de-DE" dirty="0"/>
              <a:t>14.12.2022</a:t>
            </a:r>
          </a:p>
        </p:txBody>
      </p:sp>
    </p:spTree>
    <p:extLst>
      <p:ext uri="{BB962C8B-B14F-4D97-AF65-F5344CB8AC3E}">
        <p14:creationId xmlns:p14="http://schemas.microsoft.com/office/powerpoint/2010/main" val="168548482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9D8EF73-AE1C-6F54-F452-971BA77D29A1}"/>
              </a:ext>
            </a:extLst>
          </p:cNvPr>
          <p:cNvSpPr>
            <a:spLocks noGrp="1"/>
          </p:cNvSpPr>
          <p:nvPr>
            <p:ph type="body" sz="quarter" idx="11"/>
          </p:nvPr>
        </p:nvSpPr>
        <p:spPr/>
        <p:txBody>
          <a:bodyPr/>
          <a:lstStyle/>
          <a:p>
            <a:pPr marL="0" indent="0">
              <a:buNone/>
            </a:pPr>
            <a:r>
              <a:rPr lang="de-DE" dirty="0"/>
              <a:t>Eine Dampflok fährt Richtung Osten. Wohin zieht der Rauch?</a:t>
            </a:r>
          </a:p>
        </p:txBody>
      </p:sp>
      <p:sp>
        <p:nvSpPr>
          <p:cNvPr id="2" name="Titel 1">
            <a:extLst>
              <a:ext uri="{FF2B5EF4-FFF2-40B4-BE49-F238E27FC236}">
                <a16:creationId xmlns:a16="http://schemas.microsoft.com/office/drawing/2014/main" id="{F9075C7F-6BAE-3FCF-F6FB-AF165FA99B5C}"/>
              </a:ext>
            </a:extLst>
          </p:cNvPr>
          <p:cNvSpPr>
            <a:spLocks noGrp="1"/>
          </p:cNvSpPr>
          <p:nvPr>
            <p:ph type="title"/>
          </p:nvPr>
        </p:nvSpPr>
        <p:spPr/>
        <p:txBody>
          <a:bodyPr/>
          <a:lstStyle/>
          <a:p>
            <a:r>
              <a:rPr lang="de-DE" dirty="0"/>
              <a:t>Das Zugrätsel</a:t>
            </a:r>
          </a:p>
        </p:txBody>
      </p:sp>
      <p:sp>
        <p:nvSpPr>
          <p:cNvPr id="5" name="Rechteck 4" descr="Klicke hier, um Süden auszuwählen.">
            <a:hlinkClick r:id="rId2" action="ppaction://hlinksldjump"/>
            <a:extLst>
              <a:ext uri="{FF2B5EF4-FFF2-40B4-BE49-F238E27FC236}">
                <a16:creationId xmlns:a16="http://schemas.microsoft.com/office/drawing/2014/main" id="{C7FBF026-82EB-18B7-8D57-07471339865E}"/>
              </a:ext>
            </a:extLst>
          </p:cNvPr>
          <p:cNvSpPr/>
          <p:nvPr/>
        </p:nvSpPr>
        <p:spPr>
          <a:xfrm>
            <a:off x="6313516" y="4307032"/>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7" name="Rechteck 6" descr="Klicke hier, um es gibt kein Rauch auszuwählen.">
            <a:hlinkClick r:id="rId2" action="ppaction://hlinksldjump"/>
            <a:extLst>
              <a:ext uri="{FF2B5EF4-FFF2-40B4-BE49-F238E27FC236}">
                <a16:creationId xmlns:a16="http://schemas.microsoft.com/office/drawing/2014/main" id="{6D55DE13-7F70-1387-2DBE-D18BBAAFE0FE}"/>
              </a:ext>
            </a:extLst>
          </p:cNvPr>
          <p:cNvSpPr/>
          <p:nvPr/>
        </p:nvSpPr>
        <p:spPr>
          <a:xfrm>
            <a:off x="6313515" y="3250138"/>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 name="Rechteck 8" descr="Klicke hier, um in alle Richtungen auszuwählen.">
            <a:hlinkClick r:id="rId2" action="ppaction://hlinksldjump"/>
            <a:extLst>
              <a:ext uri="{FF2B5EF4-FFF2-40B4-BE49-F238E27FC236}">
                <a16:creationId xmlns:a16="http://schemas.microsoft.com/office/drawing/2014/main" id="{171C8F0C-54A7-10E6-125C-DE88088E4BEF}"/>
              </a:ext>
            </a:extLst>
          </p:cNvPr>
          <p:cNvSpPr/>
          <p:nvPr/>
        </p:nvSpPr>
        <p:spPr>
          <a:xfrm>
            <a:off x="3206634" y="4307032"/>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 name="Rechteck 10" descr="Klicke hier, um Westen auszuwählen.">
            <a:hlinkClick r:id="rId3" action="ppaction://hlinksldjump"/>
            <a:extLst>
              <a:ext uri="{FF2B5EF4-FFF2-40B4-BE49-F238E27FC236}">
                <a16:creationId xmlns:a16="http://schemas.microsoft.com/office/drawing/2014/main" id="{4421D126-48C6-0A0D-D8C6-232C4C118055}"/>
              </a:ext>
            </a:extLst>
          </p:cNvPr>
          <p:cNvSpPr/>
          <p:nvPr/>
        </p:nvSpPr>
        <p:spPr>
          <a:xfrm>
            <a:off x="628650" y="4307032"/>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 name="Rechteck 12" descr="Klicke hier, um Osten auszuwählen.">
            <a:hlinkClick r:id="rId2" action="ppaction://hlinksldjump"/>
            <a:extLst>
              <a:ext uri="{FF2B5EF4-FFF2-40B4-BE49-F238E27FC236}">
                <a16:creationId xmlns:a16="http://schemas.microsoft.com/office/drawing/2014/main" id="{F06BCF09-A806-807E-1F7E-364C91168ECF}"/>
              </a:ext>
            </a:extLst>
          </p:cNvPr>
          <p:cNvSpPr/>
          <p:nvPr/>
        </p:nvSpPr>
        <p:spPr>
          <a:xfrm>
            <a:off x="628650" y="3250138"/>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15" name="Rechteck 14" descr="Klicke hier, um Norden auszuwählen.">
            <a:hlinkClick r:id="rId2" action="ppaction://hlinksldjump"/>
            <a:extLst>
              <a:ext uri="{FF2B5EF4-FFF2-40B4-BE49-F238E27FC236}">
                <a16:creationId xmlns:a16="http://schemas.microsoft.com/office/drawing/2014/main" id="{E94301BB-6A51-5EC1-4DFC-1306068752FD}"/>
              </a:ext>
            </a:extLst>
          </p:cNvPr>
          <p:cNvSpPr/>
          <p:nvPr/>
        </p:nvSpPr>
        <p:spPr>
          <a:xfrm>
            <a:off x="3206634" y="3250138"/>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7" name="Textfeld 16">
            <a:extLst>
              <a:ext uri="{FF2B5EF4-FFF2-40B4-BE49-F238E27FC236}">
                <a16:creationId xmlns:a16="http://schemas.microsoft.com/office/drawing/2014/main" id="{AA20856F-BF90-F429-0607-7BBA24B8B1DB}"/>
              </a:ext>
            </a:extLst>
          </p:cNvPr>
          <p:cNvSpPr txBox="1"/>
          <p:nvPr/>
        </p:nvSpPr>
        <p:spPr>
          <a:xfrm>
            <a:off x="6523411" y="4427567"/>
            <a:ext cx="1620982" cy="300082"/>
          </a:xfrm>
          <a:prstGeom prst="rect">
            <a:avLst/>
          </a:prstGeom>
          <a:noFill/>
        </p:spPr>
        <p:txBody>
          <a:bodyPr wrap="square" rtlCol="0">
            <a:spAutoFit/>
          </a:bodyPr>
          <a:lstStyle/>
          <a:p>
            <a:pPr algn="ctr"/>
            <a:r>
              <a:rPr lang="de-DE" sz="1350" dirty="0">
                <a:hlinkClick r:id="rId2" action="ppaction://hlinksldjump">
                  <a:extLst>
                    <a:ext uri="{A12FA001-AC4F-418D-AE19-62706E023703}">
                      <ahyp:hlinkClr xmlns:ahyp="http://schemas.microsoft.com/office/drawing/2018/hyperlinkcolor" val="tx"/>
                    </a:ext>
                  </a:extLst>
                </a:hlinkClick>
              </a:rPr>
              <a:t>Süden</a:t>
            </a:r>
            <a:endParaRPr lang="de-DE" sz="1350" dirty="0"/>
          </a:p>
        </p:txBody>
      </p:sp>
      <p:sp>
        <p:nvSpPr>
          <p:cNvPr id="19" name="Textfeld 18">
            <a:extLst>
              <a:ext uri="{FF2B5EF4-FFF2-40B4-BE49-F238E27FC236}">
                <a16:creationId xmlns:a16="http://schemas.microsoft.com/office/drawing/2014/main" id="{BFD78205-7799-1C32-261F-D4DBA8893F00}"/>
              </a:ext>
            </a:extLst>
          </p:cNvPr>
          <p:cNvSpPr txBox="1"/>
          <p:nvPr/>
        </p:nvSpPr>
        <p:spPr>
          <a:xfrm>
            <a:off x="6629398" y="3363862"/>
            <a:ext cx="1620982" cy="300082"/>
          </a:xfrm>
          <a:prstGeom prst="rect">
            <a:avLst/>
          </a:prstGeom>
          <a:noFill/>
        </p:spPr>
        <p:txBody>
          <a:bodyPr wrap="square" rtlCol="0">
            <a:spAutoFit/>
          </a:bodyPr>
          <a:lstStyle/>
          <a:p>
            <a:pPr algn="ctr"/>
            <a:r>
              <a:rPr lang="de-DE" sz="1350" dirty="0">
                <a:hlinkClick r:id="rId2" action="ppaction://hlinksldjump">
                  <a:extLst>
                    <a:ext uri="{A12FA001-AC4F-418D-AE19-62706E023703}">
                      <ahyp:hlinkClr xmlns:ahyp="http://schemas.microsoft.com/office/drawing/2018/hyperlinkcolor" val="tx"/>
                    </a:ext>
                  </a:extLst>
                </a:hlinkClick>
              </a:rPr>
              <a:t>es gibt kein Rauch</a:t>
            </a:r>
            <a:endParaRPr lang="de-DE" sz="1350" dirty="0"/>
          </a:p>
        </p:txBody>
      </p:sp>
      <p:sp>
        <p:nvSpPr>
          <p:cNvPr id="21" name="Textfeld 20">
            <a:extLst>
              <a:ext uri="{FF2B5EF4-FFF2-40B4-BE49-F238E27FC236}">
                <a16:creationId xmlns:a16="http://schemas.microsoft.com/office/drawing/2014/main" id="{EA221C82-36CD-0A84-A6FA-9FB1A22D1F27}"/>
              </a:ext>
            </a:extLst>
          </p:cNvPr>
          <p:cNvSpPr txBox="1"/>
          <p:nvPr/>
        </p:nvSpPr>
        <p:spPr>
          <a:xfrm>
            <a:off x="671250" y="3369634"/>
            <a:ext cx="1620982" cy="300082"/>
          </a:xfrm>
          <a:prstGeom prst="rect">
            <a:avLst/>
          </a:prstGeom>
          <a:noFill/>
        </p:spPr>
        <p:txBody>
          <a:bodyPr wrap="square" rtlCol="0">
            <a:spAutoFit/>
          </a:bodyPr>
          <a:lstStyle/>
          <a:p>
            <a:pPr algn="ctr"/>
            <a:r>
              <a:rPr lang="de-DE" sz="1350" dirty="0">
                <a:hlinkClick r:id="rId2" action="ppaction://hlinksldjump">
                  <a:extLst>
                    <a:ext uri="{A12FA001-AC4F-418D-AE19-62706E023703}">
                      <ahyp:hlinkClr xmlns:ahyp="http://schemas.microsoft.com/office/drawing/2018/hyperlinkcolor" val="tx"/>
                    </a:ext>
                  </a:extLst>
                </a:hlinkClick>
              </a:rPr>
              <a:t>Osten</a:t>
            </a:r>
            <a:endParaRPr lang="de-DE" sz="1350" dirty="0"/>
          </a:p>
        </p:txBody>
      </p:sp>
      <p:sp>
        <p:nvSpPr>
          <p:cNvPr id="23" name="Textfeld 22">
            <a:extLst>
              <a:ext uri="{FF2B5EF4-FFF2-40B4-BE49-F238E27FC236}">
                <a16:creationId xmlns:a16="http://schemas.microsoft.com/office/drawing/2014/main" id="{EE1E808E-430F-D879-965F-7B470591A81B}"/>
              </a:ext>
            </a:extLst>
          </p:cNvPr>
          <p:cNvSpPr txBox="1"/>
          <p:nvPr/>
        </p:nvSpPr>
        <p:spPr>
          <a:xfrm>
            <a:off x="3416529" y="4426528"/>
            <a:ext cx="1620982" cy="300082"/>
          </a:xfrm>
          <a:prstGeom prst="rect">
            <a:avLst/>
          </a:prstGeom>
          <a:noFill/>
        </p:spPr>
        <p:txBody>
          <a:bodyPr wrap="square" rtlCol="0">
            <a:spAutoFit/>
          </a:bodyPr>
          <a:lstStyle/>
          <a:p>
            <a:pPr algn="ctr"/>
            <a:r>
              <a:rPr lang="de-DE" sz="1350" dirty="0">
                <a:hlinkClick r:id="rId2" action="ppaction://hlinksldjump">
                  <a:extLst>
                    <a:ext uri="{A12FA001-AC4F-418D-AE19-62706E023703}">
                      <ahyp:hlinkClr xmlns:ahyp="http://schemas.microsoft.com/office/drawing/2018/hyperlinkcolor" val="tx"/>
                    </a:ext>
                  </a:extLst>
                </a:hlinkClick>
              </a:rPr>
              <a:t>in alle Richtungen</a:t>
            </a:r>
            <a:endParaRPr lang="de-DE" sz="1350" dirty="0"/>
          </a:p>
        </p:txBody>
      </p:sp>
      <p:sp>
        <p:nvSpPr>
          <p:cNvPr id="25" name="Textfeld 24">
            <a:extLst>
              <a:ext uri="{FF2B5EF4-FFF2-40B4-BE49-F238E27FC236}">
                <a16:creationId xmlns:a16="http://schemas.microsoft.com/office/drawing/2014/main" id="{070D218E-2579-6E8C-CC3E-E0417E147FBD}"/>
              </a:ext>
            </a:extLst>
          </p:cNvPr>
          <p:cNvSpPr txBox="1"/>
          <p:nvPr/>
        </p:nvSpPr>
        <p:spPr>
          <a:xfrm>
            <a:off x="725283" y="4426528"/>
            <a:ext cx="1620982" cy="300082"/>
          </a:xfrm>
          <a:prstGeom prst="rect">
            <a:avLst/>
          </a:prstGeom>
          <a:noFill/>
        </p:spPr>
        <p:txBody>
          <a:bodyPr wrap="square" rtlCol="0">
            <a:spAutoFit/>
          </a:bodyPr>
          <a:lstStyle/>
          <a:p>
            <a:pPr algn="ctr"/>
            <a:r>
              <a:rPr lang="de-DE" sz="1350" dirty="0">
                <a:hlinkClick r:id="rId3" action="ppaction://hlinksldjump">
                  <a:extLst>
                    <a:ext uri="{A12FA001-AC4F-418D-AE19-62706E023703}">
                      <ahyp:hlinkClr xmlns:ahyp="http://schemas.microsoft.com/office/drawing/2018/hyperlinkcolor" val="tx"/>
                    </a:ext>
                  </a:extLst>
                </a:hlinkClick>
              </a:rPr>
              <a:t>Westen</a:t>
            </a:r>
            <a:endParaRPr lang="de-DE" sz="1350" dirty="0"/>
          </a:p>
        </p:txBody>
      </p:sp>
      <p:sp>
        <p:nvSpPr>
          <p:cNvPr id="27" name="Textfeld 26">
            <a:extLst>
              <a:ext uri="{FF2B5EF4-FFF2-40B4-BE49-F238E27FC236}">
                <a16:creationId xmlns:a16="http://schemas.microsoft.com/office/drawing/2014/main" id="{6E087577-EB69-52CB-9FA0-DFB92774A532}"/>
              </a:ext>
            </a:extLst>
          </p:cNvPr>
          <p:cNvSpPr txBox="1"/>
          <p:nvPr/>
        </p:nvSpPr>
        <p:spPr>
          <a:xfrm>
            <a:off x="3416529" y="3363862"/>
            <a:ext cx="1620982" cy="300082"/>
          </a:xfrm>
          <a:prstGeom prst="rect">
            <a:avLst/>
          </a:prstGeom>
          <a:noFill/>
        </p:spPr>
        <p:txBody>
          <a:bodyPr wrap="square" rtlCol="0">
            <a:spAutoFit/>
          </a:bodyPr>
          <a:lstStyle/>
          <a:p>
            <a:pPr algn="ctr"/>
            <a:r>
              <a:rPr lang="de-DE" sz="1350" dirty="0">
                <a:hlinkClick r:id="rId2" action="ppaction://hlinksldjump">
                  <a:extLst>
                    <a:ext uri="{A12FA001-AC4F-418D-AE19-62706E023703}">
                      <ahyp:hlinkClr xmlns:ahyp="http://schemas.microsoft.com/office/drawing/2018/hyperlinkcolor" val="tx"/>
                    </a:ext>
                  </a:extLst>
                </a:hlinkClick>
              </a:rPr>
              <a:t>Norden</a:t>
            </a:r>
            <a:endParaRPr lang="de-DE" sz="1350" dirty="0"/>
          </a:p>
        </p:txBody>
      </p:sp>
    </p:spTree>
    <p:extLst>
      <p:ext uri="{BB962C8B-B14F-4D97-AF65-F5344CB8AC3E}">
        <p14:creationId xmlns:p14="http://schemas.microsoft.com/office/powerpoint/2010/main" val="388168024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0FD821-2D35-DBB4-8525-84CF9C6497A1}"/>
              </a:ext>
            </a:extLst>
          </p:cNvPr>
          <p:cNvSpPr>
            <a:spLocks noGrp="1"/>
          </p:cNvSpPr>
          <p:nvPr>
            <p:ph type="title"/>
          </p:nvPr>
        </p:nvSpPr>
        <p:spPr>
          <a:xfrm>
            <a:off x="824725" y="1057300"/>
            <a:ext cx="7886700" cy="994172"/>
          </a:xfrm>
        </p:spPr>
        <p:txBody>
          <a:bodyPr>
            <a:normAutofit fontScale="90000"/>
          </a:bodyPr>
          <a:lstStyle/>
          <a:p>
            <a:pPr algn="ctr"/>
            <a:r>
              <a:rPr lang="de-DE"/>
              <a:t>Leider falsch</a:t>
            </a:r>
            <a:r>
              <a:rPr lang="de-DE" dirty="0"/>
              <a:t>. Macht 10 Kniebeuge und versucht es noch einmal!</a:t>
            </a:r>
            <a:br>
              <a:rPr lang="de-DE" dirty="0"/>
            </a:br>
            <a:endParaRPr lang="de-DE" dirty="0"/>
          </a:p>
        </p:txBody>
      </p:sp>
      <p:sp>
        <p:nvSpPr>
          <p:cNvPr id="4" name="Smiley 3">
            <a:extLst>
              <a:ext uri="{FF2B5EF4-FFF2-40B4-BE49-F238E27FC236}">
                <a16:creationId xmlns:a16="http://schemas.microsoft.com/office/drawing/2014/main" id="{09A11529-B3D2-74E0-B2C7-3DD422B2F925}"/>
              </a:ext>
              <a:ext uri="{C183D7F6-B498-43B3-948B-1728B52AA6E4}">
                <adec:decorative xmlns:adec="http://schemas.microsoft.com/office/drawing/2017/decorative" val="1"/>
              </a:ext>
            </a:extLst>
          </p:cNvPr>
          <p:cNvSpPr/>
          <p:nvPr/>
        </p:nvSpPr>
        <p:spPr>
          <a:xfrm>
            <a:off x="3695009" y="3324053"/>
            <a:ext cx="1604356" cy="1500447"/>
          </a:xfrm>
          <a:prstGeom prst="smileyFace">
            <a:avLst>
              <a:gd name="adj" fmla="val -393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rgbClr val="FF0000"/>
              </a:solidFill>
            </a:endParaRPr>
          </a:p>
        </p:txBody>
      </p:sp>
      <p:sp>
        <p:nvSpPr>
          <p:cNvPr id="5" name="Rechteck 4" descr="Klicke hier, um zurück zur Aufgabe zu gelangen.">
            <a:hlinkClick r:id="rId2" action="ppaction://hlinksldjump"/>
            <a:extLst>
              <a:ext uri="{FF2B5EF4-FFF2-40B4-BE49-F238E27FC236}">
                <a16:creationId xmlns:a16="http://schemas.microsoft.com/office/drawing/2014/main" id="{B12531E1-651C-788E-F042-0678E2EFDBAB}"/>
              </a:ext>
            </a:extLst>
          </p:cNvPr>
          <p:cNvSpPr/>
          <p:nvPr/>
        </p:nvSpPr>
        <p:spPr>
          <a:xfrm>
            <a:off x="6604462" y="3930881"/>
            <a:ext cx="2190404" cy="4031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extfeld 5">
            <a:extLst>
              <a:ext uri="{FF2B5EF4-FFF2-40B4-BE49-F238E27FC236}">
                <a16:creationId xmlns:a16="http://schemas.microsoft.com/office/drawing/2014/main" id="{2EF9D33B-1D06-B30A-A16C-77F8038398B3}"/>
              </a:ext>
            </a:extLst>
          </p:cNvPr>
          <p:cNvSpPr txBox="1"/>
          <p:nvPr/>
        </p:nvSpPr>
        <p:spPr>
          <a:xfrm>
            <a:off x="6927620" y="3997383"/>
            <a:ext cx="1799705" cy="300082"/>
          </a:xfrm>
          <a:prstGeom prst="rect">
            <a:avLst/>
          </a:prstGeom>
          <a:noFill/>
        </p:spPr>
        <p:txBody>
          <a:bodyPr wrap="square" rtlCol="0">
            <a:spAutoFit/>
          </a:bodyPr>
          <a:lstStyle/>
          <a:p>
            <a:r>
              <a:rPr lang="de-DE" sz="1350" dirty="0">
                <a:hlinkClick r:id="rId2" action="ppaction://hlinksldjump">
                  <a:extLst>
                    <a:ext uri="{A12FA001-AC4F-418D-AE19-62706E023703}">
                      <ahyp:hlinkClr xmlns:ahyp="http://schemas.microsoft.com/office/drawing/2018/hyperlinkcolor" val="tx"/>
                    </a:ext>
                  </a:extLst>
                </a:hlinkClick>
              </a:rPr>
              <a:t>Zurück zur Aufgabe</a:t>
            </a:r>
            <a:endParaRPr lang="de-DE" sz="1350" dirty="0"/>
          </a:p>
        </p:txBody>
      </p:sp>
    </p:spTree>
    <p:extLst>
      <p:ext uri="{BB962C8B-B14F-4D97-AF65-F5344CB8AC3E}">
        <p14:creationId xmlns:p14="http://schemas.microsoft.com/office/powerpoint/2010/main" val="830266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9D15E-D3D1-5AEB-AE21-AD65FB43C94F}"/>
              </a:ext>
            </a:extLst>
          </p:cNvPr>
          <p:cNvSpPr>
            <a:spLocks noGrp="1"/>
          </p:cNvSpPr>
          <p:nvPr>
            <p:ph type="title"/>
          </p:nvPr>
        </p:nvSpPr>
        <p:spPr>
          <a:xfrm>
            <a:off x="674370" y="1292768"/>
            <a:ext cx="7886700" cy="994172"/>
          </a:xfrm>
        </p:spPr>
        <p:txBody>
          <a:bodyPr/>
          <a:lstStyle/>
          <a:p>
            <a:pPr algn="ctr"/>
            <a:r>
              <a:rPr lang="de-DE" dirty="0"/>
              <a:t>Super! Das ist richtig.</a:t>
            </a:r>
          </a:p>
        </p:txBody>
      </p:sp>
      <p:sp>
        <p:nvSpPr>
          <p:cNvPr id="3" name="Inhaltsplatzhalter 2">
            <a:extLst>
              <a:ext uri="{FF2B5EF4-FFF2-40B4-BE49-F238E27FC236}">
                <a16:creationId xmlns:a16="http://schemas.microsoft.com/office/drawing/2014/main" id="{C96A3BFE-6209-BDC7-FE98-E6F1B60A20A8}"/>
              </a:ext>
            </a:extLst>
          </p:cNvPr>
          <p:cNvSpPr>
            <a:spLocks noGrp="1"/>
          </p:cNvSpPr>
          <p:nvPr>
            <p:ph idx="1"/>
          </p:nvPr>
        </p:nvSpPr>
        <p:spPr>
          <a:xfrm>
            <a:off x="1043608" y="3793604"/>
            <a:ext cx="8207779" cy="455425"/>
          </a:xfrm>
        </p:spPr>
        <p:txBody>
          <a:bodyPr/>
          <a:lstStyle/>
          <a:p>
            <a:pPr marL="0" indent="0">
              <a:buNone/>
            </a:pPr>
            <a:r>
              <a:rPr lang="de-DE" dirty="0"/>
              <a:t>Ihr könnt nun unter den Kegel nach einer passenden Karte schauen.</a:t>
            </a:r>
          </a:p>
        </p:txBody>
      </p:sp>
      <p:sp>
        <p:nvSpPr>
          <p:cNvPr id="4" name="Smiley 3">
            <a:extLst>
              <a:ext uri="{FF2B5EF4-FFF2-40B4-BE49-F238E27FC236}">
                <a16:creationId xmlns:a16="http://schemas.microsoft.com/office/drawing/2014/main" id="{D151AD9C-D104-9FBE-5207-6E039A9E05D8}"/>
              </a:ext>
              <a:ext uri="{C183D7F6-B498-43B3-948B-1728B52AA6E4}">
                <adec:decorative xmlns:adec="http://schemas.microsoft.com/office/drawing/2017/decorative" val="1"/>
              </a:ext>
            </a:extLst>
          </p:cNvPr>
          <p:cNvSpPr/>
          <p:nvPr/>
        </p:nvSpPr>
        <p:spPr>
          <a:xfrm>
            <a:off x="3686694" y="2286940"/>
            <a:ext cx="1770611" cy="1409008"/>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 name="Rechteck 4" descr="Klicke hier, um zurück zur Aufgabe zu gelangen.">
            <a:hlinkClick r:id="rId2" action="ppaction://hlinksldjump"/>
            <a:extLst>
              <a:ext uri="{FF2B5EF4-FFF2-40B4-BE49-F238E27FC236}">
                <a16:creationId xmlns:a16="http://schemas.microsoft.com/office/drawing/2014/main" id="{6A784DDF-B979-7A87-5FC4-51003DDC19F6}"/>
              </a:ext>
            </a:extLst>
          </p:cNvPr>
          <p:cNvSpPr/>
          <p:nvPr/>
        </p:nvSpPr>
        <p:spPr>
          <a:xfrm>
            <a:off x="6588224" y="4397274"/>
            <a:ext cx="2190404" cy="4031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extfeld 5">
            <a:hlinkClick r:id="rId2" action="ppaction://hlinksldjump"/>
            <a:extLst>
              <a:ext uri="{FF2B5EF4-FFF2-40B4-BE49-F238E27FC236}">
                <a16:creationId xmlns:a16="http://schemas.microsoft.com/office/drawing/2014/main" id="{E66605E0-695E-C6AE-BB20-750FB2B04E8B}"/>
              </a:ext>
            </a:extLst>
          </p:cNvPr>
          <p:cNvSpPr txBox="1"/>
          <p:nvPr/>
        </p:nvSpPr>
        <p:spPr>
          <a:xfrm>
            <a:off x="6876256" y="4437447"/>
            <a:ext cx="2088232" cy="300082"/>
          </a:xfrm>
          <a:prstGeom prst="rect">
            <a:avLst/>
          </a:prstGeom>
          <a:noFill/>
        </p:spPr>
        <p:txBody>
          <a:bodyPr wrap="square" rtlCol="0">
            <a:spAutoFit/>
          </a:bodyPr>
          <a:lstStyle/>
          <a:p>
            <a:r>
              <a:rPr lang="de-DE" sz="1350" dirty="0"/>
              <a:t>Zurück zum Anfang</a:t>
            </a:r>
          </a:p>
        </p:txBody>
      </p:sp>
    </p:spTree>
    <p:extLst>
      <p:ext uri="{BB962C8B-B14F-4D97-AF65-F5344CB8AC3E}">
        <p14:creationId xmlns:p14="http://schemas.microsoft.com/office/powerpoint/2010/main" val="553169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EB03829-102C-572E-FAD9-249308093979}"/>
              </a:ext>
            </a:extLst>
          </p:cNvPr>
          <p:cNvSpPr>
            <a:spLocks noGrp="1"/>
          </p:cNvSpPr>
          <p:nvPr>
            <p:ph type="body" idx="1"/>
          </p:nvPr>
        </p:nvSpPr>
        <p:spPr/>
        <p:txBody>
          <a:bodyPr/>
          <a:lstStyle/>
          <a:p>
            <a:endParaRPr lang="de-DE"/>
          </a:p>
        </p:txBody>
      </p:sp>
      <p:sp>
        <p:nvSpPr>
          <p:cNvPr id="3" name="Titel 2">
            <a:extLst>
              <a:ext uri="{FF2B5EF4-FFF2-40B4-BE49-F238E27FC236}">
                <a16:creationId xmlns:a16="http://schemas.microsoft.com/office/drawing/2014/main" id="{0858B93A-7EA2-CD45-85E2-42298E6688C9}"/>
              </a:ext>
            </a:extLst>
          </p:cNvPr>
          <p:cNvSpPr>
            <a:spLocks noGrp="1"/>
          </p:cNvSpPr>
          <p:nvPr>
            <p:ph type="title"/>
          </p:nvPr>
        </p:nvSpPr>
        <p:spPr>
          <a:xfrm>
            <a:off x="540000" y="1076400"/>
            <a:ext cx="8064000" cy="1077218"/>
          </a:xfrm>
        </p:spPr>
        <p:txBody>
          <a:bodyPr/>
          <a:lstStyle/>
          <a:p>
            <a:r>
              <a:rPr lang="de-DE" dirty="0"/>
              <a:t>Rätsel 6:</a:t>
            </a:r>
            <a:br>
              <a:rPr lang="de-DE" dirty="0"/>
            </a:br>
            <a:r>
              <a:rPr lang="de-DE" dirty="0"/>
              <a:t>Das Kartenrätsel</a:t>
            </a:r>
          </a:p>
        </p:txBody>
      </p:sp>
      <p:sp>
        <p:nvSpPr>
          <p:cNvPr id="4" name="Textplatzhalter 3">
            <a:extLst>
              <a:ext uri="{FF2B5EF4-FFF2-40B4-BE49-F238E27FC236}">
                <a16:creationId xmlns:a16="http://schemas.microsoft.com/office/drawing/2014/main" id="{1E9EE922-171D-AA24-CA28-CA92255428A4}"/>
              </a:ext>
            </a:extLst>
          </p:cNvPr>
          <p:cNvSpPr>
            <a:spLocks noGrp="1"/>
          </p:cNvSpPr>
          <p:nvPr>
            <p:ph type="body" sz="quarter" idx="10"/>
          </p:nvPr>
        </p:nvSpPr>
        <p:spPr/>
        <p:txBody>
          <a:bodyPr/>
          <a:lstStyle/>
          <a:p>
            <a:r>
              <a:rPr lang="de-DE" dirty="0"/>
              <a:t>Michael Langner	</a:t>
            </a:r>
          </a:p>
        </p:txBody>
      </p:sp>
      <p:sp>
        <p:nvSpPr>
          <p:cNvPr id="5" name="Textplatzhalter 4">
            <a:extLst>
              <a:ext uri="{FF2B5EF4-FFF2-40B4-BE49-F238E27FC236}">
                <a16:creationId xmlns:a16="http://schemas.microsoft.com/office/drawing/2014/main" id="{E82F1A9F-4BBF-D465-A738-6E5B0DA95E90}"/>
              </a:ext>
            </a:extLst>
          </p:cNvPr>
          <p:cNvSpPr>
            <a:spLocks noGrp="1"/>
          </p:cNvSpPr>
          <p:nvPr>
            <p:ph type="body" sz="quarter" idx="11"/>
          </p:nvPr>
        </p:nvSpPr>
        <p:spPr/>
        <p:txBody>
          <a:bodyPr/>
          <a:lstStyle/>
          <a:p>
            <a:r>
              <a:rPr lang="de-DE" dirty="0"/>
              <a:t>14.12.2022</a:t>
            </a:r>
          </a:p>
        </p:txBody>
      </p:sp>
    </p:spTree>
    <p:extLst>
      <p:ext uri="{BB962C8B-B14F-4D97-AF65-F5344CB8AC3E}">
        <p14:creationId xmlns:p14="http://schemas.microsoft.com/office/powerpoint/2010/main" val="260347786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48258C7A-36DF-EF4D-DB20-C600CA9058AD}"/>
              </a:ext>
            </a:extLst>
          </p:cNvPr>
          <p:cNvSpPr>
            <a:spLocks noGrp="1"/>
          </p:cNvSpPr>
          <p:nvPr>
            <p:ph type="body" sz="quarter" idx="11"/>
          </p:nvPr>
        </p:nvSpPr>
        <p:spPr>
          <a:xfrm>
            <a:off x="4499992" y="983265"/>
            <a:ext cx="4644008" cy="3888432"/>
          </a:xfrm>
        </p:spPr>
        <p:txBody>
          <a:bodyPr>
            <a:normAutofit/>
          </a:bodyPr>
          <a:lstStyle/>
          <a:p>
            <a:pPr marL="0" indent="0">
              <a:buNone/>
            </a:pPr>
            <a:r>
              <a:rPr lang="de-DE" sz="3600" dirty="0"/>
              <a:t>Das Rathaus befindet sich … von der Altstadt?</a:t>
            </a:r>
          </a:p>
        </p:txBody>
      </p:sp>
      <p:pic>
        <p:nvPicPr>
          <p:cNvPr id="5" name="Inhaltsplatzhalter 4" descr="Karte der Innenstadt von Dieburg aus dem Jahre 2003. Das Rathaus befindet sich in der Mitte. Im Norden befindet sich das Krankenhaus und das Stadtmuseum.  Nord-Westlich befindet sich die ehemalige Wasserburg sowie die Schulen. Auf der entgegengesetzten Seite befindet sich die katholische Stadtkirche sowie die Altstadt.">
            <a:extLst>
              <a:ext uri="{FF2B5EF4-FFF2-40B4-BE49-F238E27FC236}">
                <a16:creationId xmlns:a16="http://schemas.microsoft.com/office/drawing/2014/main" id="{4740C23F-C915-0CE6-0AC7-C32062E76A03}"/>
              </a:ext>
            </a:extLst>
          </p:cNvPr>
          <p:cNvPicPr>
            <a:picLocks noGrp="1" noChangeAspect="1"/>
          </p:cNvPicPr>
          <p:nvPr>
            <p:ph sz="quarter" idx="12"/>
          </p:nvPr>
        </p:nvPicPr>
        <p:blipFill>
          <a:blip r:embed="rId2" cstate="print">
            <a:extLst>
              <a:ext uri="{28A0092B-C50C-407E-A947-70E740481C1C}">
                <a14:useLocalDpi xmlns:a14="http://schemas.microsoft.com/office/drawing/2010/main" val="0"/>
              </a:ext>
            </a:extLst>
          </a:blip>
          <a:stretch>
            <a:fillRect/>
          </a:stretch>
        </p:blipFill>
        <p:spPr>
          <a:xfrm>
            <a:off x="177015" y="1147430"/>
            <a:ext cx="4232974" cy="3275028"/>
          </a:xfrm>
        </p:spPr>
      </p:pic>
      <p:sp>
        <p:nvSpPr>
          <p:cNvPr id="6" name="Textplatzhalter 5">
            <a:extLst>
              <a:ext uri="{FF2B5EF4-FFF2-40B4-BE49-F238E27FC236}">
                <a16:creationId xmlns:a16="http://schemas.microsoft.com/office/drawing/2014/main" id="{9B338BCF-34E9-5E9D-AEFE-72A2891816A1}"/>
              </a:ext>
            </a:extLst>
          </p:cNvPr>
          <p:cNvSpPr>
            <a:spLocks noGrp="1"/>
          </p:cNvSpPr>
          <p:nvPr>
            <p:ph type="body" sz="quarter" idx="13"/>
          </p:nvPr>
        </p:nvSpPr>
        <p:spPr>
          <a:xfrm>
            <a:off x="539552" y="5419591"/>
            <a:ext cx="6840312" cy="246221"/>
          </a:xfrm>
        </p:spPr>
        <p:txBody>
          <a:bodyPr>
            <a:normAutofit fontScale="62500" lnSpcReduction="20000"/>
          </a:bodyPr>
          <a:lstStyle/>
          <a:p>
            <a:r>
              <a:rPr lang="de-DE" sz="1000" dirty="0"/>
              <a:t>Dieburg - Plan der Innenstadt, von Daniel Jünger, CC-BY-SA 4.0, Verfügbar unter </a:t>
            </a:r>
            <a:r>
              <a:rPr lang="de-DE" sz="1000" dirty="0">
                <a:hlinkClick r:id="rId3">
                  <a:extLst>
                    <a:ext uri="{A12FA001-AC4F-418D-AE19-62706E023703}">
                      <ahyp:hlinkClr xmlns:ahyp="http://schemas.microsoft.com/office/drawing/2018/hyperlinkcolor" val="tx"/>
                    </a:ext>
                  </a:extLst>
                </a:hlinkClick>
              </a:rPr>
              <a:t>https://upload.wikimedia.org/wikipedia/commons/9/9f/Dieburg_Stadtplan.jpg</a:t>
            </a:r>
            <a:r>
              <a:rPr lang="de-DE" sz="1000" dirty="0"/>
              <a:t>, Wikipedia </a:t>
            </a:r>
          </a:p>
          <a:p>
            <a:endParaRPr lang="de-DE" dirty="0"/>
          </a:p>
        </p:txBody>
      </p:sp>
      <p:sp>
        <p:nvSpPr>
          <p:cNvPr id="2" name="Titel 1">
            <a:extLst>
              <a:ext uri="{FF2B5EF4-FFF2-40B4-BE49-F238E27FC236}">
                <a16:creationId xmlns:a16="http://schemas.microsoft.com/office/drawing/2014/main" id="{20BD4119-FAD5-DC09-CF5F-6D86DA4EE888}"/>
              </a:ext>
            </a:extLst>
          </p:cNvPr>
          <p:cNvSpPr>
            <a:spLocks noGrp="1"/>
          </p:cNvSpPr>
          <p:nvPr>
            <p:ph type="title"/>
          </p:nvPr>
        </p:nvSpPr>
        <p:spPr/>
        <p:txBody>
          <a:bodyPr>
            <a:normAutofit/>
          </a:bodyPr>
          <a:lstStyle/>
          <a:p>
            <a:r>
              <a:rPr lang="de-DE" sz="3200" dirty="0"/>
              <a:t>Das Kartenrätsel</a:t>
            </a:r>
          </a:p>
        </p:txBody>
      </p:sp>
      <p:sp>
        <p:nvSpPr>
          <p:cNvPr id="8" name="Textfeld 7">
            <a:extLst>
              <a:ext uri="{FF2B5EF4-FFF2-40B4-BE49-F238E27FC236}">
                <a16:creationId xmlns:a16="http://schemas.microsoft.com/office/drawing/2014/main" id="{2FA41ECE-542C-A8C6-6075-D96D9DA7B15C}"/>
              </a:ext>
            </a:extLst>
          </p:cNvPr>
          <p:cNvSpPr txBox="1"/>
          <p:nvPr/>
        </p:nvSpPr>
        <p:spPr>
          <a:xfrm>
            <a:off x="5301827" y="2833134"/>
            <a:ext cx="1242753" cy="369332"/>
          </a:xfrm>
          <a:prstGeom prst="rect">
            <a:avLst/>
          </a:prstGeom>
          <a:noFill/>
        </p:spPr>
        <p:txBody>
          <a:bodyPr wrap="square" rtlCol="0">
            <a:spAutoFit/>
          </a:bodyPr>
          <a:lstStyle/>
          <a:p>
            <a:r>
              <a:rPr lang="de-DE" dirty="0"/>
              <a:t>nördlich</a:t>
            </a:r>
          </a:p>
        </p:txBody>
      </p:sp>
      <p:sp>
        <p:nvSpPr>
          <p:cNvPr id="10" name="Textfeld 9">
            <a:extLst>
              <a:ext uri="{FF2B5EF4-FFF2-40B4-BE49-F238E27FC236}">
                <a16:creationId xmlns:a16="http://schemas.microsoft.com/office/drawing/2014/main" id="{92C29637-DE36-E315-13AB-3537A2B6F44F}"/>
              </a:ext>
            </a:extLst>
          </p:cNvPr>
          <p:cNvSpPr txBox="1"/>
          <p:nvPr/>
        </p:nvSpPr>
        <p:spPr>
          <a:xfrm>
            <a:off x="7066880" y="3433564"/>
            <a:ext cx="1386194" cy="369332"/>
          </a:xfrm>
          <a:prstGeom prst="rect">
            <a:avLst/>
          </a:prstGeom>
          <a:noFill/>
        </p:spPr>
        <p:txBody>
          <a:bodyPr wrap="square" rtlCol="0">
            <a:spAutoFit/>
          </a:bodyPr>
          <a:lstStyle/>
          <a:p>
            <a:r>
              <a:rPr lang="de-DE" dirty="0"/>
              <a:t>süd-östlich</a:t>
            </a:r>
          </a:p>
        </p:txBody>
      </p:sp>
      <p:sp>
        <p:nvSpPr>
          <p:cNvPr id="12" name="Textfeld 11">
            <a:extLst>
              <a:ext uri="{FF2B5EF4-FFF2-40B4-BE49-F238E27FC236}">
                <a16:creationId xmlns:a16="http://schemas.microsoft.com/office/drawing/2014/main" id="{BCDB29DF-E4DD-A8D1-61E1-6BCD0A97182A}"/>
              </a:ext>
            </a:extLst>
          </p:cNvPr>
          <p:cNvSpPr txBox="1"/>
          <p:nvPr/>
        </p:nvSpPr>
        <p:spPr>
          <a:xfrm>
            <a:off x="5232715" y="4183575"/>
            <a:ext cx="1827606" cy="369332"/>
          </a:xfrm>
          <a:prstGeom prst="rect">
            <a:avLst/>
          </a:prstGeom>
          <a:noFill/>
        </p:spPr>
        <p:txBody>
          <a:bodyPr wrap="square" rtlCol="0">
            <a:spAutoFit/>
          </a:bodyPr>
          <a:lstStyle/>
          <a:p>
            <a:r>
              <a:rPr lang="de-DE" dirty="0"/>
              <a:t>nord-westlich</a:t>
            </a:r>
          </a:p>
        </p:txBody>
      </p:sp>
      <p:sp>
        <p:nvSpPr>
          <p:cNvPr id="13" name="Rechteck 12" descr="Klicke hier, um nördlich auszuwählen.">
            <a:hlinkClick r:id="rId4" action="ppaction://hlinksldjump"/>
            <a:extLst>
              <a:ext uri="{FF2B5EF4-FFF2-40B4-BE49-F238E27FC236}">
                <a16:creationId xmlns:a16="http://schemas.microsoft.com/office/drawing/2014/main" id="{5C57855F-39A4-0D5D-70E3-80C150476838}"/>
              </a:ext>
            </a:extLst>
          </p:cNvPr>
          <p:cNvSpPr/>
          <p:nvPr/>
        </p:nvSpPr>
        <p:spPr>
          <a:xfrm>
            <a:off x="5237820" y="2877886"/>
            <a:ext cx="1584176" cy="294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7" name="Rechteck 16" descr="Klicke hier, um nord-westlich auszuwählen.">
            <a:hlinkClick r:id="rId5" action="ppaction://hlinksldjump"/>
            <a:extLst>
              <a:ext uri="{FF2B5EF4-FFF2-40B4-BE49-F238E27FC236}">
                <a16:creationId xmlns:a16="http://schemas.microsoft.com/office/drawing/2014/main" id="{41C83086-424A-1F2D-F305-E4FFFA8201BB}"/>
              </a:ext>
            </a:extLst>
          </p:cNvPr>
          <p:cNvSpPr/>
          <p:nvPr/>
        </p:nvSpPr>
        <p:spPr>
          <a:xfrm>
            <a:off x="5220072" y="4183575"/>
            <a:ext cx="1584176" cy="3693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 name="Rechteck 2" descr="Klicke hier, um süd-östlich auszuwählen.">
            <a:hlinkClick r:id="rId4" action="ppaction://hlinksldjump"/>
            <a:extLst>
              <a:ext uri="{FF2B5EF4-FFF2-40B4-BE49-F238E27FC236}">
                <a16:creationId xmlns:a16="http://schemas.microsoft.com/office/drawing/2014/main" id="{54D9B8D3-57C2-19D0-3624-1DA2F684DD7B}"/>
              </a:ext>
            </a:extLst>
          </p:cNvPr>
          <p:cNvSpPr/>
          <p:nvPr/>
        </p:nvSpPr>
        <p:spPr>
          <a:xfrm>
            <a:off x="6962312" y="3464222"/>
            <a:ext cx="1584176" cy="294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278322185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9D15E-D3D1-5AEB-AE21-AD65FB43C94F}"/>
              </a:ext>
            </a:extLst>
          </p:cNvPr>
          <p:cNvSpPr>
            <a:spLocks noGrp="1"/>
          </p:cNvSpPr>
          <p:nvPr>
            <p:ph type="title"/>
          </p:nvPr>
        </p:nvSpPr>
        <p:spPr>
          <a:xfrm>
            <a:off x="831816" y="1057300"/>
            <a:ext cx="7886700" cy="994172"/>
          </a:xfrm>
        </p:spPr>
        <p:txBody>
          <a:bodyPr/>
          <a:lstStyle/>
          <a:p>
            <a:pPr algn="ctr"/>
            <a:r>
              <a:rPr lang="de-DE" dirty="0"/>
              <a:t>Super! Das ist Richtig.</a:t>
            </a:r>
          </a:p>
        </p:txBody>
      </p:sp>
      <p:sp>
        <p:nvSpPr>
          <p:cNvPr id="3" name="Inhaltsplatzhalter 2">
            <a:extLst>
              <a:ext uri="{FF2B5EF4-FFF2-40B4-BE49-F238E27FC236}">
                <a16:creationId xmlns:a16="http://schemas.microsoft.com/office/drawing/2014/main" id="{C96A3BFE-6209-BDC7-FE98-E6F1B60A20A8}"/>
              </a:ext>
            </a:extLst>
          </p:cNvPr>
          <p:cNvSpPr>
            <a:spLocks noGrp="1"/>
          </p:cNvSpPr>
          <p:nvPr>
            <p:ph idx="1"/>
          </p:nvPr>
        </p:nvSpPr>
        <p:spPr>
          <a:xfrm>
            <a:off x="936221" y="3793604"/>
            <a:ext cx="8207779" cy="455425"/>
          </a:xfrm>
        </p:spPr>
        <p:txBody>
          <a:bodyPr/>
          <a:lstStyle/>
          <a:p>
            <a:pPr marL="0" indent="0">
              <a:buNone/>
            </a:pPr>
            <a:r>
              <a:rPr lang="de-DE" dirty="0"/>
              <a:t>Ihr könnt nun unter den Kegel nach einer passenden Karte schauen.</a:t>
            </a:r>
          </a:p>
        </p:txBody>
      </p:sp>
      <p:sp>
        <p:nvSpPr>
          <p:cNvPr id="4" name="Smiley 3">
            <a:extLst>
              <a:ext uri="{FF2B5EF4-FFF2-40B4-BE49-F238E27FC236}">
                <a16:creationId xmlns:a16="http://schemas.microsoft.com/office/drawing/2014/main" id="{D151AD9C-D104-9FBE-5207-6E039A9E05D8}"/>
              </a:ext>
              <a:ext uri="{C183D7F6-B498-43B3-948B-1728B52AA6E4}">
                <adec:decorative xmlns:adec="http://schemas.microsoft.com/office/drawing/2017/decorative" val="1"/>
              </a:ext>
            </a:extLst>
          </p:cNvPr>
          <p:cNvSpPr/>
          <p:nvPr/>
        </p:nvSpPr>
        <p:spPr>
          <a:xfrm>
            <a:off x="3779912" y="2254521"/>
            <a:ext cx="1770611" cy="1409008"/>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 name="Rechteck 4" descr="Klicke hier, um zurück zur Aufgabe zu gelangen.">
            <a:hlinkClick r:id="rId3" action="ppaction://hlinksldjump"/>
            <a:extLst>
              <a:ext uri="{FF2B5EF4-FFF2-40B4-BE49-F238E27FC236}">
                <a16:creationId xmlns:a16="http://schemas.microsoft.com/office/drawing/2014/main" id="{8715AEEA-AE8D-6FAE-632E-A611AD3B6331}"/>
              </a:ext>
            </a:extLst>
          </p:cNvPr>
          <p:cNvSpPr/>
          <p:nvPr/>
        </p:nvSpPr>
        <p:spPr>
          <a:xfrm>
            <a:off x="6564107" y="4531504"/>
            <a:ext cx="2190404" cy="4031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extfeld 5">
            <a:hlinkClick r:id="rId3" action="ppaction://hlinksldjump"/>
            <a:extLst>
              <a:ext uri="{FF2B5EF4-FFF2-40B4-BE49-F238E27FC236}">
                <a16:creationId xmlns:a16="http://schemas.microsoft.com/office/drawing/2014/main" id="{30F724B9-A124-7E37-6186-0112D1246820}"/>
              </a:ext>
            </a:extLst>
          </p:cNvPr>
          <p:cNvSpPr txBox="1"/>
          <p:nvPr/>
        </p:nvSpPr>
        <p:spPr>
          <a:xfrm>
            <a:off x="6804248" y="4583047"/>
            <a:ext cx="2058284" cy="300082"/>
          </a:xfrm>
          <a:prstGeom prst="rect">
            <a:avLst/>
          </a:prstGeom>
          <a:noFill/>
        </p:spPr>
        <p:txBody>
          <a:bodyPr wrap="square" rtlCol="0">
            <a:spAutoFit/>
          </a:bodyPr>
          <a:lstStyle/>
          <a:p>
            <a:r>
              <a:rPr lang="de-DE" sz="1350" dirty="0"/>
              <a:t>Zurück zum Anfang</a:t>
            </a:r>
          </a:p>
        </p:txBody>
      </p:sp>
    </p:spTree>
    <p:extLst>
      <p:ext uri="{BB962C8B-B14F-4D97-AF65-F5344CB8AC3E}">
        <p14:creationId xmlns:p14="http://schemas.microsoft.com/office/powerpoint/2010/main" val="2788740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0FD821-2D35-DBB4-8525-84CF9C6497A1}"/>
              </a:ext>
            </a:extLst>
          </p:cNvPr>
          <p:cNvSpPr>
            <a:spLocks noGrp="1"/>
          </p:cNvSpPr>
          <p:nvPr>
            <p:ph type="title"/>
          </p:nvPr>
        </p:nvSpPr>
        <p:spPr>
          <a:xfrm>
            <a:off x="683568" y="985292"/>
            <a:ext cx="7886700" cy="994172"/>
          </a:xfrm>
        </p:spPr>
        <p:txBody>
          <a:bodyPr/>
          <a:lstStyle/>
          <a:p>
            <a:pPr algn="ctr"/>
            <a:r>
              <a:rPr lang="de-DE" dirty="0"/>
              <a:t>Leider Falsch. Springt 10 mal auf einem Bein! Versuche es noch einmal.</a:t>
            </a:r>
          </a:p>
        </p:txBody>
      </p:sp>
      <p:sp>
        <p:nvSpPr>
          <p:cNvPr id="4" name="Smiley 3">
            <a:extLst>
              <a:ext uri="{FF2B5EF4-FFF2-40B4-BE49-F238E27FC236}">
                <a16:creationId xmlns:a16="http://schemas.microsoft.com/office/drawing/2014/main" id="{09A11529-B3D2-74E0-B2C7-3DD422B2F925}"/>
              </a:ext>
              <a:ext uri="{C183D7F6-B498-43B3-948B-1728B52AA6E4}">
                <adec:decorative xmlns:adec="http://schemas.microsoft.com/office/drawing/2017/decorative" val="1"/>
              </a:ext>
            </a:extLst>
          </p:cNvPr>
          <p:cNvSpPr/>
          <p:nvPr/>
        </p:nvSpPr>
        <p:spPr>
          <a:xfrm>
            <a:off x="3769822" y="3247159"/>
            <a:ext cx="1604356" cy="1500447"/>
          </a:xfrm>
          <a:prstGeom prst="smileyFace">
            <a:avLst>
              <a:gd name="adj" fmla="val -393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rgbClr val="FF0000"/>
              </a:solidFill>
            </a:endParaRPr>
          </a:p>
        </p:txBody>
      </p:sp>
      <p:sp>
        <p:nvSpPr>
          <p:cNvPr id="5" name="Rechteck 4" descr="Klicke hier, um zurück zur Aufgabe zu gelangen.">
            <a:hlinkClick r:id="rId2" action="ppaction://hlinksldjump"/>
            <a:extLst>
              <a:ext uri="{FF2B5EF4-FFF2-40B4-BE49-F238E27FC236}">
                <a16:creationId xmlns:a16="http://schemas.microsoft.com/office/drawing/2014/main" id="{B12531E1-651C-788E-F042-0678E2EFDBAB}"/>
              </a:ext>
            </a:extLst>
          </p:cNvPr>
          <p:cNvSpPr/>
          <p:nvPr/>
        </p:nvSpPr>
        <p:spPr>
          <a:xfrm>
            <a:off x="6588224" y="3937620"/>
            <a:ext cx="2190404" cy="4031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extfeld 5">
            <a:extLst>
              <a:ext uri="{FF2B5EF4-FFF2-40B4-BE49-F238E27FC236}">
                <a16:creationId xmlns:a16="http://schemas.microsoft.com/office/drawing/2014/main" id="{2EF9D33B-1D06-B30A-A16C-77F8038398B3}"/>
              </a:ext>
            </a:extLst>
          </p:cNvPr>
          <p:cNvSpPr txBox="1"/>
          <p:nvPr/>
        </p:nvSpPr>
        <p:spPr>
          <a:xfrm>
            <a:off x="6927620" y="3997383"/>
            <a:ext cx="1799705" cy="300082"/>
          </a:xfrm>
          <a:prstGeom prst="rect">
            <a:avLst/>
          </a:prstGeom>
          <a:noFill/>
        </p:spPr>
        <p:txBody>
          <a:bodyPr wrap="square" rtlCol="0">
            <a:spAutoFit/>
          </a:bodyPr>
          <a:lstStyle/>
          <a:p>
            <a:r>
              <a:rPr lang="de-DE" sz="1350" dirty="0">
                <a:hlinkClick r:id="rId2" action="ppaction://hlinksldjump">
                  <a:extLst>
                    <a:ext uri="{A12FA001-AC4F-418D-AE19-62706E023703}">
                      <ahyp:hlinkClr xmlns:ahyp="http://schemas.microsoft.com/office/drawing/2018/hyperlinkcolor" val="tx"/>
                    </a:ext>
                  </a:extLst>
                </a:hlinkClick>
              </a:rPr>
              <a:t>Zurück zur Aufgabe</a:t>
            </a:r>
            <a:endParaRPr lang="de-DE" sz="1350" dirty="0"/>
          </a:p>
        </p:txBody>
      </p:sp>
    </p:spTree>
    <p:extLst>
      <p:ext uri="{BB962C8B-B14F-4D97-AF65-F5344CB8AC3E}">
        <p14:creationId xmlns:p14="http://schemas.microsoft.com/office/powerpoint/2010/main" val="1829626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EB03829-102C-572E-FAD9-249308093979}"/>
              </a:ext>
            </a:extLst>
          </p:cNvPr>
          <p:cNvSpPr>
            <a:spLocks noGrp="1"/>
          </p:cNvSpPr>
          <p:nvPr>
            <p:ph type="body" idx="1"/>
          </p:nvPr>
        </p:nvSpPr>
        <p:spPr/>
        <p:txBody>
          <a:bodyPr/>
          <a:lstStyle/>
          <a:p>
            <a:endParaRPr lang="de-DE" dirty="0"/>
          </a:p>
        </p:txBody>
      </p:sp>
      <p:sp>
        <p:nvSpPr>
          <p:cNvPr id="3" name="Titel 2">
            <a:extLst>
              <a:ext uri="{FF2B5EF4-FFF2-40B4-BE49-F238E27FC236}">
                <a16:creationId xmlns:a16="http://schemas.microsoft.com/office/drawing/2014/main" id="{0858B93A-7EA2-CD45-85E2-42298E6688C9}"/>
              </a:ext>
            </a:extLst>
          </p:cNvPr>
          <p:cNvSpPr>
            <a:spLocks noGrp="1"/>
          </p:cNvSpPr>
          <p:nvPr>
            <p:ph type="title"/>
          </p:nvPr>
        </p:nvSpPr>
        <p:spPr>
          <a:xfrm>
            <a:off x="540000" y="1076400"/>
            <a:ext cx="8064000" cy="1077218"/>
          </a:xfrm>
        </p:spPr>
        <p:txBody>
          <a:bodyPr/>
          <a:lstStyle/>
          <a:p>
            <a:r>
              <a:rPr lang="de-DE" dirty="0"/>
              <a:t>Rätsel 7:</a:t>
            </a:r>
            <a:br>
              <a:rPr lang="de-DE" dirty="0"/>
            </a:br>
            <a:r>
              <a:rPr lang="de-DE" dirty="0"/>
              <a:t>Die Quizrunde</a:t>
            </a:r>
          </a:p>
        </p:txBody>
      </p:sp>
      <p:sp>
        <p:nvSpPr>
          <p:cNvPr id="4" name="Textplatzhalter 3">
            <a:extLst>
              <a:ext uri="{FF2B5EF4-FFF2-40B4-BE49-F238E27FC236}">
                <a16:creationId xmlns:a16="http://schemas.microsoft.com/office/drawing/2014/main" id="{1E9EE922-171D-AA24-CA28-CA92255428A4}"/>
              </a:ext>
            </a:extLst>
          </p:cNvPr>
          <p:cNvSpPr>
            <a:spLocks noGrp="1"/>
          </p:cNvSpPr>
          <p:nvPr>
            <p:ph type="body" sz="quarter" idx="10"/>
          </p:nvPr>
        </p:nvSpPr>
        <p:spPr/>
        <p:txBody>
          <a:bodyPr/>
          <a:lstStyle/>
          <a:p>
            <a:r>
              <a:rPr lang="de-DE" dirty="0"/>
              <a:t>Michael Langner</a:t>
            </a:r>
          </a:p>
        </p:txBody>
      </p:sp>
      <p:sp>
        <p:nvSpPr>
          <p:cNvPr id="5" name="Textplatzhalter 4">
            <a:extLst>
              <a:ext uri="{FF2B5EF4-FFF2-40B4-BE49-F238E27FC236}">
                <a16:creationId xmlns:a16="http://schemas.microsoft.com/office/drawing/2014/main" id="{E82F1A9F-4BBF-D465-A738-6E5B0DA95E90}"/>
              </a:ext>
            </a:extLst>
          </p:cNvPr>
          <p:cNvSpPr>
            <a:spLocks noGrp="1"/>
          </p:cNvSpPr>
          <p:nvPr>
            <p:ph type="body" sz="quarter" idx="11"/>
          </p:nvPr>
        </p:nvSpPr>
        <p:spPr/>
        <p:txBody>
          <a:bodyPr/>
          <a:lstStyle/>
          <a:p>
            <a:r>
              <a:rPr lang="de-DE" dirty="0"/>
              <a:t>14.12.2022</a:t>
            </a:r>
          </a:p>
        </p:txBody>
      </p:sp>
    </p:spTree>
    <p:extLst>
      <p:ext uri="{BB962C8B-B14F-4D97-AF65-F5344CB8AC3E}">
        <p14:creationId xmlns:p14="http://schemas.microsoft.com/office/powerpoint/2010/main" val="391712316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0FD821-2D35-DBB4-8525-84CF9C6497A1}"/>
              </a:ext>
            </a:extLst>
          </p:cNvPr>
          <p:cNvSpPr>
            <a:spLocks noGrp="1"/>
          </p:cNvSpPr>
          <p:nvPr>
            <p:ph type="title"/>
          </p:nvPr>
        </p:nvSpPr>
        <p:spPr>
          <a:xfrm>
            <a:off x="683568" y="985292"/>
            <a:ext cx="7886700" cy="994172"/>
          </a:xfrm>
        </p:spPr>
        <p:txBody>
          <a:bodyPr/>
          <a:lstStyle/>
          <a:p>
            <a:pPr algn="ctr"/>
            <a:r>
              <a:rPr lang="de-DE" dirty="0"/>
              <a:t>Leider falsch. Versuche es noch einmal.</a:t>
            </a:r>
            <a:br>
              <a:rPr lang="de-DE" dirty="0"/>
            </a:br>
            <a:r>
              <a:rPr lang="de-DE" dirty="0"/>
              <a:t>Macht 15 Kniebeuge!</a:t>
            </a:r>
          </a:p>
        </p:txBody>
      </p:sp>
      <p:sp>
        <p:nvSpPr>
          <p:cNvPr id="4" name="Smiley 3">
            <a:extLst>
              <a:ext uri="{FF2B5EF4-FFF2-40B4-BE49-F238E27FC236}">
                <a16:creationId xmlns:a16="http://schemas.microsoft.com/office/drawing/2014/main" id="{09A11529-B3D2-74E0-B2C7-3DD422B2F925}"/>
              </a:ext>
              <a:ext uri="{C183D7F6-B498-43B3-948B-1728B52AA6E4}">
                <adec:decorative xmlns:adec="http://schemas.microsoft.com/office/drawing/2017/decorative" val="1"/>
              </a:ext>
            </a:extLst>
          </p:cNvPr>
          <p:cNvSpPr/>
          <p:nvPr/>
        </p:nvSpPr>
        <p:spPr>
          <a:xfrm>
            <a:off x="3695009" y="3324053"/>
            <a:ext cx="1604356" cy="1500447"/>
          </a:xfrm>
          <a:prstGeom prst="smileyFace">
            <a:avLst>
              <a:gd name="adj" fmla="val -393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rgbClr val="FF0000"/>
              </a:solidFill>
            </a:endParaRPr>
          </a:p>
        </p:txBody>
      </p:sp>
      <p:sp>
        <p:nvSpPr>
          <p:cNvPr id="5" name="Rechteck 4" descr="Klicke hier, um zurück zur Aufgabe zu gelangen.">
            <a:hlinkClick r:id="rId2" action="ppaction://hlinksldjump"/>
            <a:extLst>
              <a:ext uri="{FF2B5EF4-FFF2-40B4-BE49-F238E27FC236}">
                <a16:creationId xmlns:a16="http://schemas.microsoft.com/office/drawing/2014/main" id="{B12531E1-651C-788E-F042-0678E2EFDBAB}"/>
              </a:ext>
            </a:extLst>
          </p:cNvPr>
          <p:cNvSpPr/>
          <p:nvPr/>
        </p:nvSpPr>
        <p:spPr>
          <a:xfrm>
            <a:off x="6604462" y="3930881"/>
            <a:ext cx="2190404" cy="4031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extfeld 5">
            <a:extLst>
              <a:ext uri="{FF2B5EF4-FFF2-40B4-BE49-F238E27FC236}">
                <a16:creationId xmlns:a16="http://schemas.microsoft.com/office/drawing/2014/main" id="{2EF9D33B-1D06-B30A-A16C-77F8038398B3}"/>
              </a:ext>
            </a:extLst>
          </p:cNvPr>
          <p:cNvSpPr txBox="1"/>
          <p:nvPr/>
        </p:nvSpPr>
        <p:spPr>
          <a:xfrm>
            <a:off x="6927620" y="3997383"/>
            <a:ext cx="1799705" cy="300082"/>
          </a:xfrm>
          <a:prstGeom prst="rect">
            <a:avLst/>
          </a:prstGeom>
          <a:noFill/>
        </p:spPr>
        <p:txBody>
          <a:bodyPr wrap="square" rtlCol="0">
            <a:spAutoFit/>
          </a:bodyPr>
          <a:lstStyle/>
          <a:p>
            <a:r>
              <a:rPr lang="de-DE" sz="1350" dirty="0">
                <a:hlinkClick r:id="rId2" action="ppaction://hlinksldjump">
                  <a:extLst>
                    <a:ext uri="{A12FA001-AC4F-418D-AE19-62706E023703}">
                      <ahyp:hlinkClr xmlns:ahyp="http://schemas.microsoft.com/office/drawing/2018/hyperlinkcolor" val="tx"/>
                    </a:ext>
                  </a:extLst>
                </a:hlinkClick>
              </a:rPr>
              <a:t>Zurück zur Aufgabe</a:t>
            </a:r>
            <a:endParaRPr lang="de-DE" sz="1350" dirty="0"/>
          </a:p>
        </p:txBody>
      </p:sp>
    </p:spTree>
    <p:extLst>
      <p:ext uri="{BB962C8B-B14F-4D97-AF65-F5344CB8AC3E}">
        <p14:creationId xmlns:p14="http://schemas.microsoft.com/office/powerpoint/2010/main" val="133903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descr="Hier klicken, um Süden zu wählen.">
            <a:hlinkClick r:id="rId2" action="ppaction://hlinksldjump"/>
            <a:extLst>
              <a:ext uri="{FF2B5EF4-FFF2-40B4-BE49-F238E27FC236}">
                <a16:creationId xmlns:a16="http://schemas.microsoft.com/office/drawing/2014/main" id="{3E6407B9-4B9E-AC4B-BACE-4698CD1346EB}"/>
              </a:ext>
            </a:extLst>
          </p:cNvPr>
          <p:cNvSpPr/>
          <p:nvPr/>
        </p:nvSpPr>
        <p:spPr>
          <a:xfrm>
            <a:off x="6313516" y="4307032"/>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Rechteck 9" descr="Hier klicken, um Süd-Ost zu wählen.">
            <a:hlinkClick r:id="rId2" action="ppaction://hlinksldjump"/>
            <a:extLst>
              <a:ext uri="{FF2B5EF4-FFF2-40B4-BE49-F238E27FC236}">
                <a16:creationId xmlns:a16="http://schemas.microsoft.com/office/drawing/2014/main" id="{1DB84025-1688-A9BE-9ABE-1535796575C9}"/>
              </a:ext>
            </a:extLst>
          </p:cNvPr>
          <p:cNvSpPr/>
          <p:nvPr/>
        </p:nvSpPr>
        <p:spPr>
          <a:xfrm>
            <a:off x="6313515" y="3250138"/>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4" name="Rechteck 13" descr="Hier klicken, um Nord-West zu wählen.">
            <a:hlinkClick r:id="rId3" action="ppaction://hlinksldjump"/>
            <a:extLst>
              <a:ext uri="{FF2B5EF4-FFF2-40B4-BE49-F238E27FC236}">
                <a16:creationId xmlns:a16="http://schemas.microsoft.com/office/drawing/2014/main" id="{99B99E46-FCAB-F027-0DA7-8C78FC6987FD}"/>
              </a:ext>
            </a:extLst>
          </p:cNvPr>
          <p:cNvSpPr/>
          <p:nvPr/>
        </p:nvSpPr>
        <p:spPr>
          <a:xfrm>
            <a:off x="3206634" y="4307032"/>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5" name="Rechteck 14" descr="Hier klicken, um Osten zu wählen.">
            <a:hlinkClick r:id="rId2" action="ppaction://hlinksldjump"/>
            <a:extLst>
              <a:ext uri="{FF2B5EF4-FFF2-40B4-BE49-F238E27FC236}">
                <a16:creationId xmlns:a16="http://schemas.microsoft.com/office/drawing/2014/main" id="{828BD91F-599B-F751-8262-2DCCD2E3414B}"/>
              </a:ext>
            </a:extLst>
          </p:cNvPr>
          <p:cNvSpPr/>
          <p:nvPr/>
        </p:nvSpPr>
        <p:spPr>
          <a:xfrm>
            <a:off x="628650" y="4307032"/>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2" name="Rechteck 11" descr="Hier klicken, um Westen zu wählen.">
            <a:hlinkClick r:id="rId3" action="ppaction://hlinksldjump"/>
            <a:extLst>
              <a:ext uri="{FF2B5EF4-FFF2-40B4-BE49-F238E27FC236}">
                <a16:creationId xmlns:a16="http://schemas.microsoft.com/office/drawing/2014/main" id="{77BF8987-11B6-0610-C625-CC9A287D3D72}"/>
              </a:ext>
            </a:extLst>
          </p:cNvPr>
          <p:cNvSpPr/>
          <p:nvPr/>
        </p:nvSpPr>
        <p:spPr>
          <a:xfrm>
            <a:off x="628650" y="3250138"/>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11" name="Rechteck 10" descr="Hier klicken, um Norden zu wählen.">
            <a:hlinkClick r:id="rId2" action="ppaction://hlinksldjump"/>
            <a:extLst>
              <a:ext uri="{FF2B5EF4-FFF2-40B4-BE49-F238E27FC236}">
                <a16:creationId xmlns:a16="http://schemas.microsoft.com/office/drawing/2014/main" id="{04515CAE-5332-FBB0-EED2-4F506E8F3410}"/>
              </a:ext>
            </a:extLst>
          </p:cNvPr>
          <p:cNvSpPr/>
          <p:nvPr/>
        </p:nvSpPr>
        <p:spPr>
          <a:xfrm>
            <a:off x="3206634" y="3250138"/>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 name="Textplatzhalter 2">
            <a:extLst>
              <a:ext uri="{FF2B5EF4-FFF2-40B4-BE49-F238E27FC236}">
                <a16:creationId xmlns:a16="http://schemas.microsoft.com/office/drawing/2014/main" id="{BB114928-A627-A204-A9FA-5547F194A78E}"/>
              </a:ext>
            </a:extLst>
          </p:cNvPr>
          <p:cNvSpPr>
            <a:spLocks noGrp="1"/>
          </p:cNvSpPr>
          <p:nvPr>
            <p:ph type="body" sz="quarter" idx="11"/>
          </p:nvPr>
        </p:nvSpPr>
        <p:spPr/>
        <p:txBody>
          <a:bodyPr/>
          <a:lstStyle/>
          <a:p>
            <a:pPr marL="0" indent="0">
              <a:buNone/>
            </a:pPr>
            <a:r>
              <a:rPr lang="de-DE" dirty="0"/>
              <a:t>Auf welcher Seite an den Bäumen wächst das Moos?</a:t>
            </a:r>
          </a:p>
        </p:txBody>
      </p:sp>
      <p:sp>
        <p:nvSpPr>
          <p:cNvPr id="2" name="Titel 1">
            <a:extLst>
              <a:ext uri="{FF2B5EF4-FFF2-40B4-BE49-F238E27FC236}">
                <a16:creationId xmlns:a16="http://schemas.microsoft.com/office/drawing/2014/main" id="{BA9DAFAD-9895-F7A4-3DFC-457EAF22B5EB}"/>
              </a:ext>
            </a:extLst>
          </p:cNvPr>
          <p:cNvSpPr>
            <a:spLocks noGrp="1"/>
          </p:cNvSpPr>
          <p:nvPr>
            <p:ph type="title"/>
          </p:nvPr>
        </p:nvSpPr>
        <p:spPr/>
        <p:txBody>
          <a:bodyPr/>
          <a:lstStyle/>
          <a:p>
            <a:r>
              <a:rPr lang="de-DE" dirty="0"/>
              <a:t>1. Frage</a:t>
            </a:r>
          </a:p>
        </p:txBody>
      </p:sp>
      <p:sp>
        <p:nvSpPr>
          <p:cNvPr id="4" name="Textfeld 3">
            <a:extLst>
              <a:ext uri="{FF2B5EF4-FFF2-40B4-BE49-F238E27FC236}">
                <a16:creationId xmlns:a16="http://schemas.microsoft.com/office/drawing/2014/main" id="{C366454D-6D6D-ACFB-EBCA-68A3107AE5D3}"/>
              </a:ext>
            </a:extLst>
          </p:cNvPr>
          <p:cNvSpPr txBox="1"/>
          <p:nvPr/>
        </p:nvSpPr>
        <p:spPr>
          <a:xfrm>
            <a:off x="6523411" y="4427567"/>
            <a:ext cx="1620982" cy="300082"/>
          </a:xfrm>
          <a:prstGeom prst="rect">
            <a:avLst/>
          </a:prstGeom>
          <a:noFill/>
        </p:spPr>
        <p:txBody>
          <a:bodyPr wrap="square" rtlCol="0">
            <a:spAutoFit/>
          </a:bodyPr>
          <a:lstStyle/>
          <a:p>
            <a:pPr algn="ctr"/>
            <a:r>
              <a:rPr lang="de-DE" sz="1350" dirty="0">
                <a:hlinkClick r:id="rId2" action="ppaction://hlinksldjump">
                  <a:extLst>
                    <a:ext uri="{A12FA001-AC4F-418D-AE19-62706E023703}">
                      <ahyp:hlinkClr xmlns:ahyp="http://schemas.microsoft.com/office/drawing/2018/hyperlinkcolor" val="tx"/>
                    </a:ext>
                  </a:extLst>
                </a:hlinkClick>
              </a:rPr>
              <a:t>Süden</a:t>
            </a:r>
            <a:endParaRPr lang="de-DE" sz="1350" dirty="0"/>
          </a:p>
        </p:txBody>
      </p:sp>
      <p:sp>
        <p:nvSpPr>
          <p:cNvPr id="5" name="Textfeld 4">
            <a:extLst>
              <a:ext uri="{FF2B5EF4-FFF2-40B4-BE49-F238E27FC236}">
                <a16:creationId xmlns:a16="http://schemas.microsoft.com/office/drawing/2014/main" id="{DCD59619-02F4-5E7A-4C11-305630918BC0}"/>
              </a:ext>
            </a:extLst>
          </p:cNvPr>
          <p:cNvSpPr txBox="1"/>
          <p:nvPr/>
        </p:nvSpPr>
        <p:spPr>
          <a:xfrm>
            <a:off x="3416529" y="3369634"/>
            <a:ext cx="1620982" cy="300082"/>
          </a:xfrm>
          <a:prstGeom prst="rect">
            <a:avLst/>
          </a:prstGeom>
          <a:noFill/>
        </p:spPr>
        <p:txBody>
          <a:bodyPr wrap="square" rtlCol="0">
            <a:spAutoFit/>
          </a:bodyPr>
          <a:lstStyle/>
          <a:p>
            <a:pPr algn="ctr"/>
            <a:r>
              <a:rPr lang="de-DE" sz="1350" dirty="0">
                <a:hlinkClick r:id="rId2" action="ppaction://hlinksldjump">
                  <a:extLst>
                    <a:ext uri="{A12FA001-AC4F-418D-AE19-62706E023703}">
                      <ahyp:hlinkClr xmlns:ahyp="http://schemas.microsoft.com/office/drawing/2018/hyperlinkcolor" val="tx"/>
                    </a:ext>
                  </a:extLst>
                </a:hlinkClick>
              </a:rPr>
              <a:t>Norden</a:t>
            </a:r>
            <a:endParaRPr lang="de-DE" sz="1350" dirty="0"/>
          </a:p>
        </p:txBody>
      </p:sp>
      <p:sp>
        <p:nvSpPr>
          <p:cNvPr id="6" name="Textfeld 5">
            <a:extLst>
              <a:ext uri="{FF2B5EF4-FFF2-40B4-BE49-F238E27FC236}">
                <a16:creationId xmlns:a16="http://schemas.microsoft.com/office/drawing/2014/main" id="{C751074C-67E5-8CBC-E217-B42C2F32306A}"/>
              </a:ext>
            </a:extLst>
          </p:cNvPr>
          <p:cNvSpPr txBox="1"/>
          <p:nvPr/>
        </p:nvSpPr>
        <p:spPr>
          <a:xfrm>
            <a:off x="838546" y="4426528"/>
            <a:ext cx="1620982" cy="300082"/>
          </a:xfrm>
          <a:prstGeom prst="rect">
            <a:avLst/>
          </a:prstGeom>
          <a:noFill/>
        </p:spPr>
        <p:txBody>
          <a:bodyPr wrap="square" rtlCol="0">
            <a:spAutoFit/>
          </a:bodyPr>
          <a:lstStyle/>
          <a:p>
            <a:pPr algn="ctr"/>
            <a:r>
              <a:rPr lang="de-DE" sz="1350" dirty="0">
                <a:hlinkClick r:id="rId2" action="ppaction://hlinksldjump">
                  <a:extLst>
                    <a:ext uri="{A12FA001-AC4F-418D-AE19-62706E023703}">
                      <ahyp:hlinkClr xmlns:ahyp="http://schemas.microsoft.com/office/drawing/2018/hyperlinkcolor" val="tx"/>
                    </a:ext>
                  </a:extLst>
                </a:hlinkClick>
              </a:rPr>
              <a:t>Osten</a:t>
            </a:r>
            <a:endParaRPr lang="de-DE" sz="1350" dirty="0"/>
          </a:p>
        </p:txBody>
      </p:sp>
      <p:sp>
        <p:nvSpPr>
          <p:cNvPr id="7" name="Textfeld 6">
            <a:extLst>
              <a:ext uri="{FF2B5EF4-FFF2-40B4-BE49-F238E27FC236}">
                <a16:creationId xmlns:a16="http://schemas.microsoft.com/office/drawing/2014/main" id="{F4188646-A47F-9643-E680-3A1E05641D61}"/>
              </a:ext>
            </a:extLst>
          </p:cNvPr>
          <p:cNvSpPr txBox="1"/>
          <p:nvPr/>
        </p:nvSpPr>
        <p:spPr>
          <a:xfrm>
            <a:off x="880109" y="3369634"/>
            <a:ext cx="1620982" cy="300082"/>
          </a:xfrm>
          <a:prstGeom prst="rect">
            <a:avLst/>
          </a:prstGeom>
          <a:noFill/>
        </p:spPr>
        <p:txBody>
          <a:bodyPr wrap="square" rtlCol="0">
            <a:spAutoFit/>
          </a:bodyPr>
          <a:lstStyle/>
          <a:p>
            <a:pPr algn="ctr"/>
            <a:r>
              <a:rPr lang="de-DE" sz="1350" dirty="0">
                <a:hlinkClick r:id="rId3" action="ppaction://hlinksldjump">
                  <a:extLst>
                    <a:ext uri="{A12FA001-AC4F-418D-AE19-62706E023703}">
                      <ahyp:hlinkClr xmlns:ahyp="http://schemas.microsoft.com/office/drawing/2018/hyperlinkcolor" val="tx"/>
                    </a:ext>
                  </a:extLst>
                </a:hlinkClick>
              </a:rPr>
              <a:t>Westen</a:t>
            </a:r>
            <a:endParaRPr lang="de-DE" sz="1350" dirty="0"/>
          </a:p>
        </p:txBody>
      </p:sp>
      <p:sp>
        <p:nvSpPr>
          <p:cNvPr id="8" name="Textfeld 7">
            <a:extLst>
              <a:ext uri="{FF2B5EF4-FFF2-40B4-BE49-F238E27FC236}">
                <a16:creationId xmlns:a16="http://schemas.microsoft.com/office/drawing/2014/main" id="{CCFFFAEC-89B9-FEE8-6823-4F15713E4881}"/>
              </a:ext>
            </a:extLst>
          </p:cNvPr>
          <p:cNvSpPr txBox="1"/>
          <p:nvPr/>
        </p:nvSpPr>
        <p:spPr>
          <a:xfrm>
            <a:off x="3416529" y="4426528"/>
            <a:ext cx="1620982" cy="300082"/>
          </a:xfrm>
          <a:prstGeom prst="rect">
            <a:avLst/>
          </a:prstGeom>
          <a:noFill/>
        </p:spPr>
        <p:txBody>
          <a:bodyPr wrap="square" rtlCol="0">
            <a:spAutoFit/>
          </a:bodyPr>
          <a:lstStyle/>
          <a:p>
            <a:pPr algn="ctr"/>
            <a:r>
              <a:rPr lang="de-DE" sz="1350" dirty="0">
                <a:hlinkClick r:id="rId3" action="ppaction://hlinksldjump">
                  <a:extLst>
                    <a:ext uri="{A12FA001-AC4F-418D-AE19-62706E023703}">
                      <ahyp:hlinkClr xmlns:ahyp="http://schemas.microsoft.com/office/drawing/2018/hyperlinkcolor" val="tx"/>
                    </a:ext>
                  </a:extLst>
                </a:hlinkClick>
              </a:rPr>
              <a:t>Nord-West</a:t>
            </a:r>
            <a:endParaRPr lang="de-DE" sz="1350" dirty="0"/>
          </a:p>
        </p:txBody>
      </p:sp>
      <p:sp>
        <p:nvSpPr>
          <p:cNvPr id="9" name="Textfeld 8">
            <a:extLst>
              <a:ext uri="{FF2B5EF4-FFF2-40B4-BE49-F238E27FC236}">
                <a16:creationId xmlns:a16="http://schemas.microsoft.com/office/drawing/2014/main" id="{641DD15F-AD59-A991-C5AC-0C15FF3604AA}"/>
              </a:ext>
            </a:extLst>
          </p:cNvPr>
          <p:cNvSpPr txBox="1"/>
          <p:nvPr/>
        </p:nvSpPr>
        <p:spPr>
          <a:xfrm>
            <a:off x="6523411" y="3369634"/>
            <a:ext cx="1620982" cy="300082"/>
          </a:xfrm>
          <a:prstGeom prst="rect">
            <a:avLst/>
          </a:prstGeom>
          <a:noFill/>
        </p:spPr>
        <p:txBody>
          <a:bodyPr wrap="square" rtlCol="0">
            <a:spAutoFit/>
          </a:bodyPr>
          <a:lstStyle/>
          <a:p>
            <a:pPr algn="ctr"/>
            <a:r>
              <a:rPr lang="de-DE" sz="1350" dirty="0">
                <a:hlinkClick r:id="rId2" action="ppaction://hlinksldjump">
                  <a:extLst>
                    <a:ext uri="{A12FA001-AC4F-418D-AE19-62706E023703}">
                      <ahyp:hlinkClr xmlns:ahyp="http://schemas.microsoft.com/office/drawing/2018/hyperlinkcolor" val="tx"/>
                    </a:ext>
                  </a:extLst>
                </a:hlinkClick>
              </a:rPr>
              <a:t>Süd-Ost</a:t>
            </a:r>
            <a:endParaRPr lang="de-DE" sz="1350" dirty="0"/>
          </a:p>
        </p:txBody>
      </p:sp>
    </p:spTree>
    <p:extLst>
      <p:ext uri="{BB962C8B-B14F-4D97-AF65-F5344CB8AC3E}">
        <p14:creationId xmlns:p14="http://schemas.microsoft.com/office/powerpoint/2010/main" val="3144662136"/>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0FD821-2D35-DBB4-8525-84CF9C6497A1}"/>
              </a:ext>
            </a:extLst>
          </p:cNvPr>
          <p:cNvSpPr>
            <a:spLocks noGrp="1"/>
          </p:cNvSpPr>
          <p:nvPr>
            <p:ph type="title"/>
          </p:nvPr>
        </p:nvSpPr>
        <p:spPr>
          <a:xfrm>
            <a:off x="840625" y="1561356"/>
            <a:ext cx="7886700" cy="994172"/>
          </a:xfrm>
        </p:spPr>
        <p:txBody>
          <a:bodyPr/>
          <a:lstStyle/>
          <a:p>
            <a:r>
              <a:rPr lang="de-DE" dirty="0"/>
              <a:t>Leider falsch. Mache 5 Hampelmänner! Versuche es noch einmal.</a:t>
            </a:r>
          </a:p>
        </p:txBody>
      </p:sp>
      <p:sp>
        <p:nvSpPr>
          <p:cNvPr id="4" name="Smiley 3">
            <a:extLst>
              <a:ext uri="{FF2B5EF4-FFF2-40B4-BE49-F238E27FC236}">
                <a16:creationId xmlns:a16="http://schemas.microsoft.com/office/drawing/2014/main" id="{09A11529-B3D2-74E0-B2C7-3DD422B2F925}"/>
              </a:ext>
              <a:ext uri="{C183D7F6-B498-43B3-948B-1728B52AA6E4}">
                <adec:decorative xmlns:adec="http://schemas.microsoft.com/office/drawing/2017/decorative" val="1"/>
              </a:ext>
            </a:extLst>
          </p:cNvPr>
          <p:cNvSpPr/>
          <p:nvPr/>
        </p:nvSpPr>
        <p:spPr>
          <a:xfrm>
            <a:off x="3707904" y="3649588"/>
            <a:ext cx="1604356" cy="1500447"/>
          </a:xfrm>
          <a:prstGeom prst="smileyFace">
            <a:avLst>
              <a:gd name="adj" fmla="val -393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rgbClr val="FF0000"/>
              </a:solidFill>
            </a:endParaRPr>
          </a:p>
        </p:txBody>
      </p:sp>
      <p:sp>
        <p:nvSpPr>
          <p:cNvPr id="5" name="Rechteck 4" descr="Hier kommst du zurück zur Aufgabe.">
            <a:hlinkClick r:id="rId2" action="ppaction://hlinksldjump"/>
            <a:extLst>
              <a:ext uri="{FF2B5EF4-FFF2-40B4-BE49-F238E27FC236}">
                <a16:creationId xmlns:a16="http://schemas.microsoft.com/office/drawing/2014/main" id="{B12531E1-651C-788E-F042-0678E2EFDBAB}"/>
              </a:ext>
            </a:extLst>
          </p:cNvPr>
          <p:cNvSpPr/>
          <p:nvPr/>
        </p:nvSpPr>
        <p:spPr>
          <a:xfrm>
            <a:off x="6604462" y="3930881"/>
            <a:ext cx="2190404" cy="4031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extfeld 5">
            <a:extLst>
              <a:ext uri="{FF2B5EF4-FFF2-40B4-BE49-F238E27FC236}">
                <a16:creationId xmlns:a16="http://schemas.microsoft.com/office/drawing/2014/main" id="{2EF9D33B-1D06-B30A-A16C-77F8038398B3}"/>
              </a:ext>
            </a:extLst>
          </p:cNvPr>
          <p:cNvSpPr txBox="1"/>
          <p:nvPr/>
        </p:nvSpPr>
        <p:spPr>
          <a:xfrm>
            <a:off x="6927620" y="3997383"/>
            <a:ext cx="1799705" cy="300082"/>
          </a:xfrm>
          <a:prstGeom prst="rect">
            <a:avLst/>
          </a:prstGeom>
          <a:noFill/>
        </p:spPr>
        <p:txBody>
          <a:bodyPr wrap="square" rtlCol="0">
            <a:spAutoFit/>
          </a:bodyPr>
          <a:lstStyle/>
          <a:p>
            <a:r>
              <a:rPr lang="de-DE" sz="1350" dirty="0">
                <a:hlinkClick r:id="rId2" action="ppaction://hlinksldjump">
                  <a:extLst>
                    <a:ext uri="{A12FA001-AC4F-418D-AE19-62706E023703}">
                      <ahyp:hlinkClr xmlns:ahyp="http://schemas.microsoft.com/office/drawing/2018/hyperlinkcolor" val="tx"/>
                    </a:ext>
                  </a:extLst>
                </a:hlinkClick>
              </a:rPr>
              <a:t>Zurück zur Aufgabe</a:t>
            </a:r>
            <a:endParaRPr lang="de-DE" sz="1350" dirty="0"/>
          </a:p>
        </p:txBody>
      </p:sp>
    </p:spTree>
    <p:extLst>
      <p:ext uri="{BB962C8B-B14F-4D97-AF65-F5344CB8AC3E}">
        <p14:creationId xmlns:p14="http://schemas.microsoft.com/office/powerpoint/2010/main" val="1073014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9D15E-D3D1-5AEB-AE21-AD65FB43C94F}"/>
              </a:ext>
            </a:extLst>
          </p:cNvPr>
          <p:cNvSpPr>
            <a:spLocks noGrp="1"/>
          </p:cNvSpPr>
          <p:nvPr>
            <p:ph type="title"/>
          </p:nvPr>
        </p:nvSpPr>
        <p:spPr>
          <a:xfrm>
            <a:off x="628650" y="1293342"/>
            <a:ext cx="7886700" cy="994172"/>
          </a:xfrm>
        </p:spPr>
        <p:txBody>
          <a:bodyPr/>
          <a:lstStyle/>
          <a:p>
            <a:pPr algn="ctr"/>
            <a:r>
              <a:rPr lang="de-DE" dirty="0"/>
              <a:t>Super! Das ist richtig.</a:t>
            </a:r>
          </a:p>
        </p:txBody>
      </p:sp>
      <p:sp>
        <p:nvSpPr>
          <p:cNvPr id="3" name="Inhaltsplatzhalter 2">
            <a:extLst>
              <a:ext uri="{FF2B5EF4-FFF2-40B4-BE49-F238E27FC236}">
                <a16:creationId xmlns:a16="http://schemas.microsoft.com/office/drawing/2014/main" id="{C96A3BFE-6209-BDC7-FE98-E6F1B60A20A8}"/>
              </a:ext>
            </a:extLst>
          </p:cNvPr>
          <p:cNvSpPr>
            <a:spLocks noGrp="1"/>
          </p:cNvSpPr>
          <p:nvPr>
            <p:ph idx="1"/>
          </p:nvPr>
        </p:nvSpPr>
        <p:spPr>
          <a:xfrm>
            <a:off x="6429893" y="3841851"/>
            <a:ext cx="2085457" cy="455425"/>
          </a:xfrm>
        </p:spPr>
        <p:txBody>
          <a:bodyPr/>
          <a:lstStyle/>
          <a:p>
            <a:pPr marL="0" indent="0">
              <a:buNone/>
            </a:pPr>
            <a:r>
              <a:rPr lang="de-DE" sz="1800" dirty="0">
                <a:hlinkClick r:id="rId2" action="ppaction://hlinksldjump">
                  <a:extLst>
                    <a:ext uri="{A12FA001-AC4F-418D-AE19-62706E023703}">
                      <ahyp:hlinkClr xmlns:ahyp="http://schemas.microsoft.com/office/drawing/2018/hyperlinkcolor" val="tx"/>
                    </a:ext>
                  </a:extLst>
                </a:hlinkClick>
              </a:rPr>
              <a:t>Nächste Aufgabe</a:t>
            </a:r>
            <a:endParaRPr lang="de-DE" sz="1800" dirty="0"/>
          </a:p>
        </p:txBody>
      </p:sp>
      <p:sp>
        <p:nvSpPr>
          <p:cNvPr id="4" name="Smiley 3">
            <a:extLst>
              <a:ext uri="{FF2B5EF4-FFF2-40B4-BE49-F238E27FC236}">
                <a16:creationId xmlns:a16="http://schemas.microsoft.com/office/drawing/2014/main" id="{D151AD9C-D104-9FBE-5207-6E039A9E05D8}"/>
              </a:ext>
              <a:ext uri="{C183D7F6-B498-43B3-948B-1728B52AA6E4}">
                <adec:decorative xmlns:adec="http://schemas.microsoft.com/office/drawing/2017/decorative" val="1"/>
              </a:ext>
            </a:extLst>
          </p:cNvPr>
          <p:cNvSpPr/>
          <p:nvPr/>
        </p:nvSpPr>
        <p:spPr>
          <a:xfrm>
            <a:off x="3686694" y="2497460"/>
            <a:ext cx="1770611" cy="1409008"/>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 name="Rechteck 4" descr="Hier kommst du zur nächsten Aufgabe.">
            <a:hlinkClick r:id="rId2" action="ppaction://hlinksldjump"/>
            <a:extLst>
              <a:ext uri="{FF2B5EF4-FFF2-40B4-BE49-F238E27FC236}">
                <a16:creationId xmlns:a16="http://schemas.microsoft.com/office/drawing/2014/main" id="{0276485D-B0E7-A014-50CE-2768FB12BBEA}"/>
              </a:ext>
            </a:extLst>
          </p:cNvPr>
          <p:cNvSpPr/>
          <p:nvPr/>
        </p:nvSpPr>
        <p:spPr>
          <a:xfrm>
            <a:off x="6339530" y="3803718"/>
            <a:ext cx="2161309" cy="5316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Tree>
    <p:extLst>
      <p:ext uri="{BB962C8B-B14F-4D97-AF65-F5344CB8AC3E}">
        <p14:creationId xmlns:p14="http://schemas.microsoft.com/office/powerpoint/2010/main" val="523135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A6BA376-B873-808A-E005-B973D338209F}"/>
              </a:ext>
            </a:extLst>
          </p:cNvPr>
          <p:cNvSpPr>
            <a:spLocks noGrp="1"/>
          </p:cNvSpPr>
          <p:nvPr>
            <p:ph type="body" sz="quarter" idx="11"/>
          </p:nvPr>
        </p:nvSpPr>
        <p:spPr/>
        <p:txBody>
          <a:bodyPr/>
          <a:lstStyle/>
          <a:p>
            <a:pPr marL="0" indent="0">
              <a:buNone/>
            </a:pPr>
            <a:r>
              <a:rPr lang="de-DE" dirty="0"/>
              <a:t>Warum wächst Moos meist Richtung Westen oder Nord-West?</a:t>
            </a:r>
          </a:p>
        </p:txBody>
      </p:sp>
      <p:sp>
        <p:nvSpPr>
          <p:cNvPr id="2" name="Titel 1">
            <a:extLst>
              <a:ext uri="{FF2B5EF4-FFF2-40B4-BE49-F238E27FC236}">
                <a16:creationId xmlns:a16="http://schemas.microsoft.com/office/drawing/2014/main" id="{7165B06C-FD6C-4150-1523-4286E7D78B2E}"/>
              </a:ext>
            </a:extLst>
          </p:cNvPr>
          <p:cNvSpPr>
            <a:spLocks noGrp="1"/>
          </p:cNvSpPr>
          <p:nvPr>
            <p:ph type="title"/>
          </p:nvPr>
        </p:nvSpPr>
        <p:spPr/>
        <p:txBody>
          <a:bodyPr/>
          <a:lstStyle/>
          <a:p>
            <a:r>
              <a:rPr lang="de-DE" dirty="0"/>
              <a:t>2. Frage</a:t>
            </a:r>
          </a:p>
        </p:txBody>
      </p:sp>
      <p:sp>
        <p:nvSpPr>
          <p:cNvPr id="5" name="Rechteck 4" descr="Klicke hier, um schwacher Wind auszuwählen.">
            <a:hlinkClick r:id="rId2" action="ppaction://hlinksldjump"/>
            <a:extLst>
              <a:ext uri="{FF2B5EF4-FFF2-40B4-BE49-F238E27FC236}">
                <a16:creationId xmlns:a16="http://schemas.microsoft.com/office/drawing/2014/main" id="{AAA4921E-4083-42A1-A554-8B968A0514C1}"/>
              </a:ext>
            </a:extLst>
          </p:cNvPr>
          <p:cNvSpPr/>
          <p:nvPr/>
        </p:nvSpPr>
        <p:spPr>
          <a:xfrm>
            <a:off x="6313516" y="4307032"/>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7" name="Rechteck 6" descr="Klicke hier, um wenig Regen auszuwählen.">
            <a:hlinkClick r:id="rId2" action="ppaction://hlinksldjump"/>
            <a:extLst>
              <a:ext uri="{FF2B5EF4-FFF2-40B4-BE49-F238E27FC236}">
                <a16:creationId xmlns:a16="http://schemas.microsoft.com/office/drawing/2014/main" id="{D15A2432-C644-31AE-6A59-516E4E074E7C}"/>
              </a:ext>
            </a:extLst>
          </p:cNvPr>
          <p:cNvSpPr/>
          <p:nvPr/>
        </p:nvSpPr>
        <p:spPr>
          <a:xfrm>
            <a:off x="6313515" y="3250138"/>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 name="Rechteck 8" descr="Klicke hier, um viel Regen auszuwählen.">
            <a:hlinkClick r:id="rId3" action="ppaction://hlinksldjump"/>
            <a:extLst>
              <a:ext uri="{FF2B5EF4-FFF2-40B4-BE49-F238E27FC236}">
                <a16:creationId xmlns:a16="http://schemas.microsoft.com/office/drawing/2014/main" id="{EC43ACCC-7227-DA5F-B3B2-E37CD6B6ED81}"/>
              </a:ext>
            </a:extLst>
          </p:cNvPr>
          <p:cNvSpPr/>
          <p:nvPr/>
        </p:nvSpPr>
        <p:spPr>
          <a:xfrm>
            <a:off x="3206634" y="4307032"/>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 name="Rechteck 10" descr="Klicke hier, um wenig Sonnenlicht auszuwählen.">
            <a:hlinkClick r:id="rId3" action="ppaction://hlinksldjump"/>
            <a:extLst>
              <a:ext uri="{FF2B5EF4-FFF2-40B4-BE49-F238E27FC236}">
                <a16:creationId xmlns:a16="http://schemas.microsoft.com/office/drawing/2014/main" id="{2F96809B-85F9-4B72-9861-F45E2FECCD12}"/>
              </a:ext>
            </a:extLst>
          </p:cNvPr>
          <p:cNvSpPr/>
          <p:nvPr/>
        </p:nvSpPr>
        <p:spPr>
          <a:xfrm>
            <a:off x="628650" y="4307032"/>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 name="Rechteck 12" descr="Klicke hier, um starker Wind auszuwählen.">
            <a:hlinkClick r:id="rId2" action="ppaction://hlinksldjump"/>
            <a:extLst>
              <a:ext uri="{FF2B5EF4-FFF2-40B4-BE49-F238E27FC236}">
                <a16:creationId xmlns:a16="http://schemas.microsoft.com/office/drawing/2014/main" id="{7924C831-B536-4D93-70C4-F80F30FCD503}"/>
              </a:ext>
            </a:extLst>
          </p:cNvPr>
          <p:cNvSpPr/>
          <p:nvPr/>
        </p:nvSpPr>
        <p:spPr>
          <a:xfrm>
            <a:off x="628650" y="3250138"/>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15" name="Rechteck 14" descr="Klicke hier, um viel Sonnenlicht auszuwählen.">
            <a:hlinkClick r:id="rId2" action="ppaction://hlinksldjump"/>
            <a:extLst>
              <a:ext uri="{FF2B5EF4-FFF2-40B4-BE49-F238E27FC236}">
                <a16:creationId xmlns:a16="http://schemas.microsoft.com/office/drawing/2014/main" id="{A46A87F4-34C2-A698-6C43-78BBD98F7B39}"/>
              </a:ext>
            </a:extLst>
          </p:cNvPr>
          <p:cNvSpPr/>
          <p:nvPr/>
        </p:nvSpPr>
        <p:spPr>
          <a:xfrm>
            <a:off x="3206634" y="3250138"/>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7" name="Textfeld 16">
            <a:extLst>
              <a:ext uri="{FF2B5EF4-FFF2-40B4-BE49-F238E27FC236}">
                <a16:creationId xmlns:a16="http://schemas.microsoft.com/office/drawing/2014/main" id="{7E7873A5-E36E-1FFA-69CB-478CF7EA0D91}"/>
              </a:ext>
            </a:extLst>
          </p:cNvPr>
          <p:cNvSpPr txBox="1"/>
          <p:nvPr/>
        </p:nvSpPr>
        <p:spPr>
          <a:xfrm>
            <a:off x="6523411" y="4427567"/>
            <a:ext cx="1620982" cy="300082"/>
          </a:xfrm>
          <a:prstGeom prst="rect">
            <a:avLst/>
          </a:prstGeom>
          <a:noFill/>
        </p:spPr>
        <p:txBody>
          <a:bodyPr wrap="square" rtlCol="0">
            <a:spAutoFit/>
          </a:bodyPr>
          <a:lstStyle/>
          <a:p>
            <a:pPr algn="ctr"/>
            <a:r>
              <a:rPr lang="de-DE" sz="1350" dirty="0">
                <a:hlinkClick r:id="rId2" action="ppaction://hlinksldjump">
                  <a:extLst>
                    <a:ext uri="{A12FA001-AC4F-418D-AE19-62706E023703}">
                      <ahyp:hlinkClr xmlns:ahyp="http://schemas.microsoft.com/office/drawing/2018/hyperlinkcolor" val="tx"/>
                    </a:ext>
                  </a:extLst>
                </a:hlinkClick>
              </a:rPr>
              <a:t>schwacher Wind</a:t>
            </a:r>
            <a:endParaRPr lang="de-DE" sz="1350" dirty="0"/>
          </a:p>
        </p:txBody>
      </p:sp>
      <p:sp>
        <p:nvSpPr>
          <p:cNvPr id="19" name="Textfeld 18">
            <a:extLst>
              <a:ext uri="{FF2B5EF4-FFF2-40B4-BE49-F238E27FC236}">
                <a16:creationId xmlns:a16="http://schemas.microsoft.com/office/drawing/2014/main" id="{D7420432-DAF1-81BA-343A-2F75EC4F7557}"/>
              </a:ext>
            </a:extLst>
          </p:cNvPr>
          <p:cNvSpPr txBox="1"/>
          <p:nvPr/>
        </p:nvSpPr>
        <p:spPr>
          <a:xfrm>
            <a:off x="3416529" y="3369634"/>
            <a:ext cx="1620982" cy="300082"/>
          </a:xfrm>
          <a:prstGeom prst="rect">
            <a:avLst/>
          </a:prstGeom>
          <a:noFill/>
        </p:spPr>
        <p:txBody>
          <a:bodyPr wrap="square" rtlCol="0">
            <a:spAutoFit/>
          </a:bodyPr>
          <a:lstStyle/>
          <a:p>
            <a:pPr algn="ctr"/>
            <a:r>
              <a:rPr lang="de-DE" sz="1350" dirty="0">
                <a:hlinkClick r:id="rId2" action="ppaction://hlinksldjump">
                  <a:extLst>
                    <a:ext uri="{A12FA001-AC4F-418D-AE19-62706E023703}">
                      <ahyp:hlinkClr xmlns:ahyp="http://schemas.microsoft.com/office/drawing/2018/hyperlinkcolor" val="tx"/>
                    </a:ext>
                  </a:extLst>
                </a:hlinkClick>
              </a:rPr>
              <a:t>viel Sonnenlicht</a:t>
            </a:r>
            <a:endParaRPr lang="de-DE" sz="1350" dirty="0"/>
          </a:p>
        </p:txBody>
      </p:sp>
      <p:sp>
        <p:nvSpPr>
          <p:cNvPr id="21" name="Textfeld 20">
            <a:extLst>
              <a:ext uri="{FF2B5EF4-FFF2-40B4-BE49-F238E27FC236}">
                <a16:creationId xmlns:a16="http://schemas.microsoft.com/office/drawing/2014/main" id="{3A95045B-E07C-DE47-2068-CCA69DF335D5}"/>
              </a:ext>
            </a:extLst>
          </p:cNvPr>
          <p:cNvSpPr txBox="1"/>
          <p:nvPr/>
        </p:nvSpPr>
        <p:spPr>
          <a:xfrm>
            <a:off x="6523411" y="3359706"/>
            <a:ext cx="1620982" cy="300082"/>
          </a:xfrm>
          <a:prstGeom prst="rect">
            <a:avLst/>
          </a:prstGeom>
          <a:noFill/>
        </p:spPr>
        <p:txBody>
          <a:bodyPr wrap="square" rtlCol="0">
            <a:spAutoFit/>
          </a:bodyPr>
          <a:lstStyle/>
          <a:p>
            <a:pPr algn="ctr"/>
            <a:r>
              <a:rPr lang="de-DE" sz="1350" dirty="0">
                <a:hlinkClick r:id="rId2" action="ppaction://hlinksldjump">
                  <a:extLst>
                    <a:ext uri="{A12FA001-AC4F-418D-AE19-62706E023703}">
                      <ahyp:hlinkClr xmlns:ahyp="http://schemas.microsoft.com/office/drawing/2018/hyperlinkcolor" val="tx"/>
                    </a:ext>
                  </a:extLst>
                </a:hlinkClick>
              </a:rPr>
              <a:t>wenig Regen</a:t>
            </a:r>
            <a:endParaRPr lang="de-DE" sz="1350" dirty="0"/>
          </a:p>
        </p:txBody>
      </p:sp>
      <p:sp>
        <p:nvSpPr>
          <p:cNvPr id="23" name="Textfeld 22">
            <a:extLst>
              <a:ext uri="{FF2B5EF4-FFF2-40B4-BE49-F238E27FC236}">
                <a16:creationId xmlns:a16="http://schemas.microsoft.com/office/drawing/2014/main" id="{0843F869-416D-DBAE-E36C-4876F2F4B509}"/>
              </a:ext>
            </a:extLst>
          </p:cNvPr>
          <p:cNvSpPr txBox="1"/>
          <p:nvPr/>
        </p:nvSpPr>
        <p:spPr>
          <a:xfrm>
            <a:off x="3416529" y="4426528"/>
            <a:ext cx="1620982" cy="300082"/>
          </a:xfrm>
          <a:prstGeom prst="rect">
            <a:avLst/>
          </a:prstGeom>
          <a:noFill/>
        </p:spPr>
        <p:txBody>
          <a:bodyPr wrap="square" rtlCol="0">
            <a:spAutoFit/>
          </a:bodyPr>
          <a:lstStyle/>
          <a:p>
            <a:pPr algn="ctr"/>
            <a:r>
              <a:rPr lang="de-DE" sz="1350" dirty="0">
                <a:hlinkClick r:id="rId3" action="ppaction://hlinksldjump">
                  <a:extLst>
                    <a:ext uri="{A12FA001-AC4F-418D-AE19-62706E023703}">
                      <ahyp:hlinkClr xmlns:ahyp="http://schemas.microsoft.com/office/drawing/2018/hyperlinkcolor" val="tx"/>
                    </a:ext>
                  </a:extLst>
                </a:hlinkClick>
              </a:rPr>
              <a:t>viel Regen</a:t>
            </a:r>
            <a:endParaRPr lang="de-DE" sz="1350" dirty="0"/>
          </a:p>
        </p:txBody>
      </p:sp>
      <p:sp>
        <p:nvSpPr>
          <p:cNvPr id="25" name="Textfeld 24">
            <a:extLst>
              <a:ext uri="{FF2B5EF4-FFF2-40B4-BE49-F238E27FC236}">
                <a16:creationId xmlns:a16="http://schemas.microsoft.com/office/drawing/2014/main" id="{5A0B705B-BBF1-93E5-EAC8-9C05883210C8}"/>
              </a:ext>
            </a:extLst>
          </p:cNvPr>
          <p:cNvSpPr txBox="1"/>
          <p:nvPr/>
        </p:nvSpPr>
        <p:spPr>
          <a:xfrm>
            <a:off x="771006" y="3365940"/>
            <a:ext cx="1620982" cy="300082"/>
          </a:xfrm>
          <a:prstGeom prst="rect">
            <a:avLst/>
          </a:prstGeom>
          <a:noFill/>
        </p:spPr>
        <p:txBody>
          <a:bodyPr wrap="square" rtlCol="0">
            <a:spAutoFit/>
          </a:bodyPr>
          <a:lstStyle/>
          <a:p>
            <a:pPr algn="ctr"/>
            <a:r>
              <a:rPr lang="de-DE" sz="1350" dirty="0">
                <a:hlinkClick r:id="rId2" action="ppaction://hlinksldjump">
                  <a:extLst>
                    <a:ext uri="{A12FA001-AC4F-418D-AE19-62706E023703}">
                      <ahyp:hlinkClr xmlns:ahyp="http://schemas.microsoft.com/office/drawing/2018/hyperlinkcolor" val="tx"/>
                    </a:ext>
                  </a:extLst>
                </a:hlinkClick>
              </a:rPr>
              <a:t>starker Wind</a:t>
            </a:r>
            <a:endParaRPr lang="de-DE" sz="1350" dirty="0"/>
          </a:p>
        </p:txBody>
      </p:sp>
      <p:sp>
        <p:nvSpPr>
          <p:cNvPr id="27" name="Textfeld 26">
            <a:extLst>
              <a:ext uri="{FF2B5EF4-FFF2-40B4-BE49-F238E27FC236}">
                <a16:creationId xmlns:a16="http://schemas.microsoft.com/office/drawing/2014/main" id="{EB208FAA-EB29-331F-023C-0BCD99EB5909}"/>
              </a:ext>
            </a:extLst>
          </p:cNvPr>
          <p:cNvSpPr txBox="1"/>
          <p:nvPr/>
        </p:nvSpPr>
        <p:spPr>
          <a:xfrm>
            <a:off x="838546" y="4426528"/>
            <a:ext cx="1620982" cy="300082"/>
          </a:xfrm>
          <a:prstGeom prst="rect">
            <a:avLst/>
          </a:prstGeom>
          <a:noFill/>
        </p:spPr>
        <p:txBody>
          <a:bodyPr wrap="square" rtlCol="0">
            <a:spAutoFit/>
          </a:bodyPr>
          <a:lstStyle/>
          <a:p>
            <a:pPr algn="ctr"/>
            <a:r>
              <a:rPr lang="de-DE" sz="1350" dirty="0">
                <a:hlinkClick r:id="rId3" action="ppaction://hlinksldjump">
                  <a:extLst>
                    <a:ext uri="{A12FA001-AC4F-418D-AE19-62706E023703}">
                      <ahyp:hlinkClr xmlns:ahyp="http://schemas.microsoft.com/office/drawing/2018/hyperlinkcolor" val="tx"/>
                    </a:ext>
                  </a:extLst>
                </a:hlinkClick>
              </a:rPr>
              <a:t>wenig Sonnenlicht</a:t>
            </a:r>
            <a:endParaRPr lang="de-DE" sz="1350" dirty="0"/>
          </a:p>
        </p:txBody>
      </p:sp>
    </p:spTree>
    <p:extLst>
      <p:ext uri="{BB962C8B-B14F-4D97-AF65-F5344CB8AC3E}">
        <p14:creationId xmlns:p14="http://schemas.microsoft.com/office/powerpoint/2010/main" val="3880904171"/>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0FD821-2D35-DBB4-8525-84CF9C6497A1}"/>
              </a:ext>
            </a:extLst>
          </p:cNvPr>
          <p:cNvSpPr>
            <a:spLocks noGrp="1"/>
          </p:cNvSpPr>
          <p:nvPr>
            <p:ph type="title"/>
          </p:nvPr>
        </p:nvSpPr>
        <p:spPr>
          <a:xfrm>
            <a:off x="755576" y="1396775"/>
            <a:ext cx="7886700" cy="994172"/>
          </a:xfrm>
        </p:spPr>
        <p:txBody>
          <a:bodyPr/>
          <a:lstStyle/>
          <a:p>
            <a:r>
              <a:rPr lang="de-DE" dirty="0"/>
              <a:t>Leider falsch. Mache 5 Hampelmänner! Versuche es noch einmal.</a:t>
            </a:r>
          </a:p>
        </p:txBody>
      </p:sp>
      <p:sp>
        <p:nvSpPr>
          <p:cNvPr id="4" name="Smiley 3">
            <a:extLst>
              <a:ext uri="{FF2B5EF4-FFF2-40B4-BE49-F238E27FC236}">
                <a16:creationId xmlns:a16="http://schemas.microsoft.com/office/drawing/2014/main" id="{09A11529-B3D2-74E0-B2C7-3DD422B2F925}"/>
              </a:ext>
              <a:ext uri="{C183D7F6-B498-43B3-948B-1728B52AA6E4}">
                <adec:decorative xmlns:adec="http://schemas.microsoft.com/office/drawing/2017/decorative" val="1"/>
              </a:ext>
            </a:extLst>
          </p:cNvPr>
          <p:cNvSpPr/>
          <p:nvPr/>
        </p:nvSpPr>
        <p:spPr>
          <a:xfrm>
            <a:off x="3769822" y="3583824"/>
            <a:ext cx="1604356" cy="1500447"/>
          </a:xfrm>
          <a:prstGeom prst="smileyFace">
            <a:avLst>
              <a:gd name="adj" fmla="val -393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rgbClr val="FF0000"/>
              </a:solidFill>
            </a:endParaRPr>
          </a:p>
        </p:txBody>
      </p:sp>
      <p:sp>
        <p:nvSpPr>
          <p:cNvPr id="5" name="Rechteck 4" descr="Hier kommst du zurück zur Aufgabe.">
            <a:hlinkClick r:id="rId2" action="ppaction://hlinksldjump"/>
            <a:extLst>
              <a:ext uri="{FF2B5EF4-FFF2-40B4-BE49-F238E27FC236}">
                <a16:creationId xmlns:a16="http://schemas.microsoft.com/office/drawing/2014/main" id="{B12531E1-651C-788E-F042-0678E2EFDBAB}"/>
              </a:ext>
            </a:extLst>
          </p:cNvPr>
          <p:cNvSpPr/>
          <p:nvPr/>
        </p:nvSpPr>
        <p:spPr>
          <a:xfrm>
            <a:off x="6604462" y="3930881"/>
            <a:ext cx="2190404" cy="4031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extfeld 5">
            <a:extLst>
              <a:ext uri="{FF2B5EF4-FFF2-40B4-BE49-F238E27FC236}">
                <a16:creationId xmlns:a16="http://schemas.microsoft.com/office/drawing/2014/main" id="{2EF9D33B-1D06-B30A-A16C-77F8038398B3}"/>
              </a:ext>
            </a:extLst>
          </p:cNvPr>
          <p:cNvSpPr txBox="1"/>
          <p:nvPr/>
        </p:nvSpPr>
        <p:spPr>
          <a:xfrm>
            <a:off x="6927620" y="3997383"/>
            <a:ext cx="1799705" cy="300082"/>
          </a:xfrm>
          <a:prstGeom prst="rect">
            <a:avLst/>
          </a:prstGeom>
          <a:noFill/>
        </p:spPr>
        <p:txBody>
          <a:bodyPr wrap="square" rtlCol="0">
            <a:spAutoFit/>
          </a:bodyPr>
          <a:lstStyle/>
          <a:p>
            <a:r>
              <a:rPr lang="de-DE" sz="1350" dirty="0">
                <a:hlinkClick r:id="rId2" action="ppaction://hlinksldjump">
                  <a:extLst>
                    <a:ext uri="{A12FA001-AC4F-418D-AE19-62706E023703}">
                      <ahyp:hlinkClr xmlns:ahyp="http://schemas.microsoft.com/office/drawing/2018/hyperlinkcolor" val="tx"/>
                    </a:ext>
                  </a:extLst>
                </a:hlinkClick>
              </a:rPr>
              <a:t>Zurück zur Aufgabe</a:t>
            </a:r>
            <a:endParaRPr lang="de-DE" sz="1350" dirty="0"/>
          </a:p>
        </p:txBody>
      </p:sp>
    </p:spTree>
    <p:extLst>
      <p:ext uri="{BB962C8B-B14F-4D97-AF65-F5344CB8AC3E}">
        <p14:creationId xmlns:p14="http://schemas.microsoft.com/office/powerpoint/2010/main" val="954934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9D15E-D3D1-5AEB-AE21-AD65FB43C94F}"/>
              </a:ext>
            </a:extLst>
          </p:cNvPr>
          <p:cNvSpPr>
            <a:spLocks noGrp="1"/>
          </p:cNvSpPr>
          <p:nvPr>
            <p:ph type="title"/>
          </p:nvPr>
        </p:nvSpPr>
        <p:spPr>
          <a:xfrm>
            <a:off x="628650" y="2018478"/>
            <a:ext cx="7886700" cy="994172"/>
          </a:xfrm>
        </p:spPr>
        <p:txBody>
          <a:bodyPr/>
          <a:lstStyle/>
          <a:p>
            <a:pPr algn="ctr"/>
            <a:r>
              <a:rPr lang="de-DE" dirty="0"/>
              <a:t>Super! Das ist richtig.</a:t>
            </a:r>
          </a:p>
        </p:txBody>
      </p:sp>
      <p:sp>
        <p:nvSpPr>
          <p:cNvPr id="3" name="Inhaltsplatzhalter 2">
            <a:extLst>
              <a:ext uri="{FF2B5EF4-FFF2-40B4-BE49-F238E27FC236}">
                <a16:creationId xmlns:a16="http://schemas.microsoft.com/office/drawing/2014/main" id="{C96A3BFE-6209-BDC7-FE98-E6F1B60A20A8}"/>
              </a:ext>
            </a:extLst>
          </p:cNvPr>
          <p:cNvSpPr>
            <a:spLocks noGrp="1"/>
          </p:cNvSpPr>
          <p:nvPr>
            <p:ph idx="1"/>
          </p:nvPr>
        </p:nvSpPr>
        <p:spPr>
          <a:xfrm>
            <a:off x="6436714" y="4270209"/>
            <a:ext cx="2085457" cy="455425"/>
          </a:xfrm>
        </p:spPr>
        <p:txBody>
          <a:bodyPr/>
          <a:lstStyle/>
          <a:p>
            <a:pPr marL="0" indent="0">
              <a:buNone/>
            </a:pPr>
            <a:r>
              <a:rPr lang="de-DE" sz="1800" dirty="0"/>
              <a:t>Nächste Aufgabe</a:t>
            </a:r>
          </a:p>
        </p:txBody>
      </p:sp>
      <p:sp>
        <p:nvSpPr>
          <p:cNvPr id="4" name="Smiley 3">
            <a:extLst>
              <a:ext uri="{FF2B5EF4-FFF2-40B4-BE49-F238E27FC236}">
                <a16:creationId xmlns:a16="http://schemas.microsoft.com/office/drawing/2014/main" id="{D151AD9C-D104-9FBE-5207-6E039A9E05D8}"/>
              </a:ext>
              <a:ext uri="{C183D7F6-B498-43B3-948B-1728B52AA6E4}">
                <adec:decorative xmlns:adec="http://schemas.microsoft.com/office/drawing/2017/decorative" val="1"/>
              </a:ext>
            </a:extLst>
          </p:cNvPr>
          <p:cNvSpPr/>
          <p:nvPr/>
        </p:nvSpPr>
        <p:spPr>
          <a:xfrm>
            <a:off x="3732415" y="3012650"/>
            <a:ext cx="1770611" cy="1409008"/>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 name="Rechteck 4" descr="Hier kommst du zur nächsten Aufgabe.">
            <a:hlinkClick r:id="rId2" action="ppaction://hlinksldjump"/>
            <a:extLst>
              <a:ext uri="{FF2B5EF4-FFF2-40B4-BE49-F238E27FC236}">
                <a16:creationId xmlns:a16="http://schemas.microsoft.com/office/drawing/2014/main" id="{0276485D-B0E7-A014-50CE-2768FB12BBEA}"/>
              </a:ext>
            </a:extLst>
          </p:cNvPr>
          <p:cNvSpPr/>
          <p:nvPr/>
        </p:nvSpPr>
        <p:spPr>
          <a:xfrm>
            <a:off x="6354041" y="4193945"/>
            <a:ext cx="2161309" cy="5316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1281596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descr="Klicke hier, um Süden auszuwählen.">
            <a:hlinkClick r:id="rId2" action="ppaction://hlinksldjump"/>
            <a:extLst>
              <a:ext uri="{FF2B5EF4-FFF2-40B4-BE49-F238E27FC236}">
                <a16:creationId xmlns:a16="http://schemas.microsoft.com/office/drawing/2014/main" id="{3E6407B9-4B9E-AC4B-BACE-4698CD1346EB}"/>
              </a:ext>
            </a:extLst>
          </p:cNvPr>
          <p:cNvSpPr/>
          <p:nvPr/>
        </p:nvSpPr>
        <p:spPr>
          <a:xfrm>
            <a:off x="6313516" y="4307032"/>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Rechteck 9" descr="Klicke hier, um Süd-Ost auszuwählen.">
            <a:hlinkClick r:id="rId2" action="ppaction://hlinksldjump"/>
            <a:extLst>
              <a:ext uri="{FF2B5EF4-FFF2-40B4-BE49-F238E27FC236}">
                <a16:creationId xmlns:a16="http://schemas.microsoft.com/office/drawing/2014/main" id="{1DB84025-1688-A9BE-9ABE-1535796575C9}"/>
              </a:ext>
            </a:extLst>
          </p:cNvPr>
          <p:cNvSpPr/>
          <p:nvPr/>
        </p:nvSpPr>
        <p:spPr>
          <a:xfrm>
            <a:off x="6313515" y="3250138"/>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4" name="Rechteck 13" descr="Klicke hier, um Nord-West auszuwählen.">
            <a:hlinkClick r:id="rId2" action="ppaction://hlinksldjump"/>
            <a:extLst>
              <a:ext uri="{FF2B5EF4-FFF2-40B4-BE49-F238E27FC236}">
                <a16:creationId xmlns:a16="http://schemas.microsoft.com/office/drawing/2014/main" id="{99B99E46-FCAB-F027-0DA7-8C78FC6987FD}"/>
              </a:ext>
            </a:extLst>
          </p:cNvPr>
          <p:cNvSpPr/>
          <p:nvPr/>
        </p:nvSpPr>
        <p:spPr>
          <a:xfrm>
            <a:off x="3206634" y="4307032"/>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5" name="Rechteck 14" descr="Klicke hier, um Osten auszuwählen.">
            <a:hlinkClick r:id="rId2" action="ppaction://hlinksldjump"/>
            <a:extLst>
              <a:ext uri="{FF2B5EF4-FFF2-40B4-BE49-F238E27FC236}">
                <a16:creationId xmlns:a16="http://schemas.microsoft.com/office/drawing/2014/main" id="{828BD91F-599B-F751-8262-2DCCD2E3414B}"/>
              </a:ext>
            </a:extLst>
          </p:cNvPr>
          <p:cNvSpPr/>
          <p:nvPr/>
        </p:nvSpPr>
        <p:spPr>
          <a:xfrm>
            <a:off x="628650" y="4307032"/>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2" name="Rechteck 11" descr="Klicke hier, um Westen auszuwählen.">
            <a:hlinkClick r:id="rId2" action="ppaction://hlinksldjump"/>
            <a:extLst>
              <a:ext uri="{FF2B5EF4-FFF2-40B4-BE49-F238E27FC236}">
                <a16:creationId xmlns:a16="http://schemas.microsoft.com/office/drawing/2014/main" id="{77BF8987-11B6-0610-C625-CC9A287D3D72}"/>
              </a:ext>
            </a:extLst>
          </p:cNvPr>
          <p:cNvSpPr/>
          <p:nvPr/>
        </p:nvSpPr>
        <p:spPr>
          <a:xfrm>
            <a:off x="628650" y="3250138"/>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11" name="Rechteck 10" descr="Klicke hier, um Norden auszuwählen.">
            <a:hlinkClick r:id="rId3" action="ppaction://hlinksldjump"/>
            <a:extLst>
              <a:ext uri="{FF2B5EF4-FFF2-40B4-BE49-F238E27FC236}">
                <a16:creationId xmlns:a16="http://schemas.microsoft.com/office/drawing/2014/main" id="{04515CAE-5332-FBB0-EED2-4F506E8F3410}"/>
              </a:ext>
            </a:extLst>
          </p:cNvPr>
          <p:cNvSpPr/>
          <p:nvPr/>
        </p:nvSpPr>
        <p:spPr>
          <a:xfrm>
            <a:off x="3206634" y="3250138"/>
            <a:ext cx="2040775" cy="515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 name="Textplatzhalter 2">
            <a:extLst>
              <a:ext uri="{FF2B5EF4-FFF2-40B4-BE49-F238E27FC236}">
                <a16:creationId xmlns:a16="http://schemas.microsoft.com/office/drawing/2014/main" id="{AB1BC594-9EA0-F90B-3D38-50DA98CD9CB9}"/>
              </a:ext>
            </a:extLst>
          </p:cNvPr>
          <p:cNvSpPr>
            <a:spLocks noGrp="1"/>
          </p:cNvSpPr>
          <p:nvPr>
            <p:ph type="body" sz="quarter" idx="11"/>
          </p:nvPr>
        </p:nvSpPr>
        <p:spPr/>
        <p:txBody>
          <a:bodyPr/>
          <a:lstStyle/>
          <a:p>
            <a:pPr marL="0" indent="0">
              <a:buNone/>
            </a:pPr>
            <a:r>
              <a:rPr lang="de-DE" dirty="0"/>
              <a:t>In welche Richtung zeigt die Nadel auf den Kompass?</a:t>
            </a:r>
          </a:p>
        </p:txBody>
      </p:sp>
      <p:sp>
        <p:nvSpPr>
          <p:cNvPr id="2" name="Titel 1">
            <a:extLst>
              <a:ext uri="{FF2B5EF4-FFF2-40B4-BE49-F238E27FC236}">
                <a16:creationId xmlns:a16="http://schemas.microsoft.com/office/drawing/2014/main" id="{BA9DAFAD-9895-F7A4-3DFC-457EAF22B5EB}"/>
              </a:ext>
            </a:extLst>
          </p:cNvPr>
          <p:cNvSpPr>
            <a:spLocks noGrp="1"/>
          </p:cNvSpPr>
          <p:nvPr>
            <p:ph type="title"/>
          </p:nvPr>
        </p:nvSpPr>
        <p:spPr/>
        <p:txBody>
          <a:bodyPr/>
          <a:lstStyle/>
          <a:p>
            <a:r>
              <a:rPr lang="de-DE" dirty="0"/>
              <a:t>3. Frage</a:t>
            </a:r>
          </a:p>
        </p:txBody>
      </p:sp>
      <p:sp>
        <p:nvSpPr>
          <p:cNvPr id="4" name="Textfeld 3">
            <a:extLst>
              <a:ext uri="{FF2B5EF4-FFF2-40B4-BE49-F238E27FC236}">
                <a16:creationId xmlns:a16="http://schemas.microsoft.com/office/drawing/2014/main" id="{C366454D-6D6D-ACFB-EBCA-68A3107AE5D3}"/>
              </a:ext>
            </a:extLst>
          </p:cNvPr>
          <p:cNvSpPr txBox="1"/>
          <p:nvPr/>
        </p:nvSpPr>
        <p:spPr>
          <a:xfrm>
            <a:off x="6523411" y="4427567"/>
            <a:ext cx="1620982" cy="300082"/>
          </a:xfrm>
          <a:prstGeom prst="rect">
            <a:avLst/>
          </a:prstGeom>
          <a:noFill/>
        </p:spPr>
        <p:txBody>
          <a:bodyPr wrap="square" rtlCol="0">
            <a:spAutoFit/>
          </a:bodyPr>
          <a:lstStyle/>
          <a:p>
            <a:pPr algn="ctr"/>
            <a:r>
              <a:rPr lang="de-DE" sz="1350" dirty="0">
                <a:hlinkClick r:id="rId2" action="ppaction://hlinksldjump">
                  <a:extLst>
                    <a:ext uri="{A12FA001-AC4F-418D-AE19-62706E023703}">
                      <ahyp:hlinkClr xmlns:ahyp="http://schemas.microsoft.com/office/drawing/2018/hyperlinkcolor" val="tx"/>
                    </a:ext>
                  </a:extLst>
                </a:hlinkClick>
              </a:rPr>
              <a:t>Süden</a:t>
            </a:r>
            <a:endParaRPr lang="de-DE" sz="1350" dirty="0"/>
          </a:p>
        </p:txBody>
      </p:sp>
      <p:sp>
        <p:nvSpPr>
          <p:cNvPr id="5" name="Textfeld 4">
            <a:extLst>
              <a:ext uri="{FF2B5EF4-FFF2-40B4-BE49-F238E27FC236}">
                <a16:creationId xmlns:a16="http://schemas.microsoft.com/office/drawing/2014/main" id="{DCD59619-02F4-5E7A-4C11-305630918BC0}"/>
              </a:ext>
            </a:extLst>
          </p:cNvPr>
          <p:cNvSpPr txBox="1"/>
          <p:nvPr/>
        </p:nvSpPr>
        <p:spPr>
          <a:xfrm>
            <a:off x="3416529" y="3369634"/>
            <a:ext cx="1620982" cy="300082"/>
          </a:xfrm>
          <a:prstGeom prst="rect">
            <a:avLst/>
          </a:prstGeom>
          <a:noFill/>
        </p:spPr>
        <p:txBody>
          <a:bodyPr wrap="square" rtlCol="0">
            <a:spAutoFit/>
          </a:bodyPr>
          <a:lstStyle/>
          <a:p>
            <a:pPr algn="ctr"/>
            <a:r>
              <a:rPr lang="de-DE" sz="1350" dirty="0">
                <a:hlinkClick r:id="rId3" action="ppaction://hlinksldjump">
                  <a:extLst>
                    <a:ext uri="{A12FA001-AC4F-418D-AE19-62706E023703}">
                      <ahyp:hlinkClr xmlns:ahyp="http://schemas.microsoft.com/office/drawing/2018/hyperlinkcolor" val="tx"/>
                    </a:ext>
                  </a:extLst>
                </a:hlinkClick>
              </a:rPr>
              <a:t>Norden</a:t>
            </a:r>
            <a:endParaRPr lang="de-DE" sz="1350" dirty="0"/>
          </a:p>
        </p:txBody>
      </p:sp>
      <p:sp>
        <p:nvSpPr>
          <p:cNvPr id="6" name="Textfeld 5">
            <a:extLst>
              <a:ext uri="{FF2B5EF4-FFF2-40B4-BE49-F238E27FC236}">
                <a16:creationId xmlns:a16="http://schemas.microsoft.com/office/drawing/2014/main" id="{C751074C-67E5-8CBC-E217-B42C2F32306A}"/>
              </a:ext>
            </a:extLst>
          </p:cNvPr>
          <p:cNvSpPr txBox="1"/>
          <p:nvPr/>
        </p:nvSpPr>
        <p:spPr>
          <a:xfrm>
            <a:off x="838546" y="4426528"/>
            <a:ext cx="1620982" cy="300082"/>
          </a:xfrm>
          <a:prstGeom prst="rect">
            <a:avLst/>
          </a:prstGeom>
          <a:noFill/>
        </p:spPr>
        <p:txBody>
          <a:bodyPr wrap="square" rtlCol="0">
            <a:spAutoFit/>
          </a:bodyPr>
          <a:lstStyle/>
          <a:p>
            <a:pPr algn="ctr"/>
            <a:r>
              <a:rPr lang="de-DE" sz="1350" dirty="0">
                <a:hlinkClick r:id="rId2" action="ppaction://hlinksldjump">
                  <a:extLst>
                    <a:ext uri="{A12FA001-AC4F-418D-AE19-62706E023703}">
                      <ahyp:hlinkClr xmlns:ahyp="http://schemas.microsoft.com/office/drawing/2018/hyperlinkcolor" val="tx"/>
                    </a:ext>
                  </a:extLst>
                </a:hlinkClick>
              </a:rPr>
              <a:t>Osten</a:t>
            </a:r>
            <a:endParaRPr lang="de-DE" sz="1350" dirty="0"/>
          </a:p>
        </p:txBody>
      </p:sp>
      <p:sp>
        <p:nvSpPr>
          <p:cNvPr id="7" name="Textfeld 6">
            <a:extLst>
              <a:ext uri="{FF2B5EF4-FFF2-40B4-BE49-F238E27FC236}">
                <a16:creationId xmlns:a16="http://schemas.microsoft.com/office/drawing/2014/main" id="{F4188646-A47F-9643-E680-3A1E05641D61}"/>
              </a:ext>
            </a:extLst>
          </p:cNvPr>
          <p:cNvSpPr txBox="1"/>
          <p:nvPr/>
        </p:nvSpPr>
        <p:spPr>
          <a:xfrm>
            <a:off x="880109" y="3369634"/>
            <a:ext cx="1620982" cy="300082"/>
          </a:xfrm>
          <a:prstGeom prst="rect">
            <a:avLst/>
          </a:prstGeom>
          <a:noFill/>
        </p:spPr>
        <p:txBody>
          <a:bodyPr wrap="square" rtlCol="0">
            <a:spAutoFit/>
          </a:bodyPr>
          <a:lstStyle/>
          <a:p>
            <a:pPr algn="ctr"/>
            <a:r>
              <a:rPr lang="de-DE" sz="1350" dirty="0">
                <a:hlinkClick r:id="rId2" action="ppaction://hlinksldjump">
                  <a:extLst>
                    <a:ext uri="{A12FA001-AC4F-418D-AE19-62706E023703}">
                      <ahyp:hlinkClr xmlns:ahyp="http://schemas.microsoft.com/office/drawing/2018/hyperlinkcolor" val="tx"/>
                    </a:ext>
                  </a:extLst>
                </a:hlinkClick>
              </a:rPr>
              <a:t>Westen</a:t>
            </a:r>
            <a:endParaRPr lang="de-DE" sz="1350" dirty="0"/>
          </a:p>
        </p:txBody>
      </p:sp>
      <p:sp>
        <p:nvSpPr>
          <p:cNvPr id="8" name="Textfeld 7">
            <a:extLst>
              <a:ext uri="{FF2B5EF4-FFF2-40B4-BE49-F238E27FC236}">
                <a16:creationId xmlns:a16="http://schemas.microsoft.com/office/drawing/2014/main" id="{CCFFFAEC-89B9-FEE8-6823-4F15713E4881}"/>
              </a:ext>
            </a:extLst>
          </p:cNvPr>
          <p:cNvSpPr txBox="1"/>
          <p:nvPr/>
        </p:nvSpPr>
        <p:spPr>
          <a:xfrm>
            <a:off x="3416529" y="4426528"/>
            <a:ext cx="1620982" cy="300082"/>
          </a:xfrm>
          <a:prstGeom prst="rect">
            <a:avLst/>
          </a:prstGeom>
          <a:noFill/>
        </p:spPr>
        <p:txBody>
          <a:bodyPr wrap="square" rtlCol="0">
            <a:spAutoFit/>
          </a:bodyPr>
          <a:lstStyle/>
          <a:p>
            <a:pPr algn="ctr"/>
            <a:r>
              <a:rPr lang="de-DE" sz="1350" dirty="0">
                <a:hlinkClick r:id="rId2" action="ppaction://hlinksldjump">
                  <a:extLst>
                    <a:ext uri="{A12FA001-AC4F-418D-AE19-62706E023703}">
                      <ahyp:hlinkClr xmlns:ahyp="http://schemas.microsoft.com/office/drawing/2018/hyperlinkcolor" val="tx"/>
                    </a:ext>
                  </a:extLst>
                </a:hlinkClick>
              </a:rPr>
              <a:t>Nord-West</a:t>
            </a:r>
            <a:endParaRPr lang="de-DE" sz="1350" dirty="0"/>
          </a:p>
        </p:txBody>
      </p:sp>
      <p:sp>
        <p:nvSpPr>
          <p:cNvPr id="9" name="Textfeld 8">
            <a:extLst>
              <a:ext uri="{FF2B5EF4-FFF2-40B4-BE49-F238E27FC236}">
                <a16:creationId xmlns:a16="http://schemas.microsoft.com/office/drawing/2014/main" id="{641DD15F-AD59-A991-C5AC-0C15FF3604AA}"/>
              </a:ext>
            </a:extLst>
          </p:cNvPr>
          <p:cNvSpPr txBox="1"/>
          <p:nvPr/>
        </p:nvSpPr>
        <p:spPr>
          <a:xfrm>
            <a:off x="6556662" y="3369634"/>
            <a:ext cx="1620982" cy="300082"/>
          </a:xfrm>
          <a:prstGeom prst="rect">
            <a:avLst/>
          </a:prstGeom>
          <a:noFill/>
        </p:spPr>
        <p:txBody>
          <a:bodyPr wrap="square" rtlCol="0">
            <a:spAutoFit/>
          </a:bodyPr>
          <a:lstStyle/>
          <a:p>
            <a:pPr algn="ctr"/>
            <a:r>
              <a:rPr lang="de-DE" sz="1350" dirty="0">
                <a:hlinkClick r:id="rId2" action="ppaction://hlinksldjump">
                  <a:extLst>
                    <a:ext uri="{A12FA001-AC4F-418D-AE19-62706E023703}">
                      <ahyp:hlinkClr xmlns:ahyp="http://schemas.microsoft.com/office/drawing/2018/hyperlinkcolor" val="tx"/>
                    </a:ext>
                  </a:extLst>
                </a:hlinkClick>
              </a:rPr>
              <a:t>Süd-Ost</a:t>
            </a:r>
            <a:endParaRPr lang="de-DE" sz="1350" dirty="0"/>
          </a:p>
        </p:txBody>
      </p:sp>
    </p:spTree>
    <p:extLst>
      <p:ext uri="{BB962C8B-B14F-4D97-AF65-F5344CB8AC3E}">
        <p14:creationId xmlns:p14="http://schemas.microsoft.com/office/powerpoint/2010/main" val="2064588086"/>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0FD821-2D35-DBB4-8525-84CF9C6497A1}"/>
              </a:ext>
            </a:extLst>
          </p:cNvPr>
          <p:cNvSpPr>
            <a:spLocks noGrp="1"/>
          </p:cNvSpPr>
          <p:nvPr>
            <p:ph type="title"/>
          </p:nvPr>
        </p:nvSpPr>
        <p:spPr>
          <a:xfrm>
            <a:off x="840625" y="1287033"/>
            <a:ext cx="7886700" cy="994172"/>
          </a:xfrm>
        </p:spPr>
        <p:txBody>
          <a:bodyPr/>
          <a:lstStyle/>
          <a:p>
            <a:r>
              <a:rPr lang="de-DE" dirty="0"/>
              <a:t>Leider falsch. Mache 5 Hampelmänner! Versuche es noch einmal.</a:t>
            </a:r>
          </a:p>
        </p:txBody>
      </p:sp>
      <p:sp>
        <p:nvSpPr>
          <p:cNvPr id="4" name="Smiley 3">
            <a:extLst>
              <a:ext uri="{FF2B5EF4-FFF2-40B4-BE49-F238E27FC236}">
                <a16:creationId xmlns:a16="http://schemas.microsoft.com/office/drawing/2014/main" id="{09A11529-B3D2-74E0-B2C7-3DD422B2F925}"/>
              </a:ext>
              <a:ext uri="{C183D7F6-B498-43B3-948B-1728B52AA6E4}">
                <adec:decorative xmlns:adec="http://schemas.microsoft.com/office/drawing/2017/decorative" val="1"/>
              </a:ext>
            </a:extLst>
          </p:cNvPr>
          <p:cNvSpPr/>
          <p:nvPr/>
        </p:nvSpPr>
        <p:spPr>
          <a:xfrm>
            <a:off x="3769822" y="3505572"/>
            <a:ext cx="1604356" cy="1500447"/>
          </a:xfrm>
          <a:prstGeom prst="smileyFace">
            <a:avLst>
              <a:gd name="adj" fmla="val -393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rgbClr val="FF0000"/>
              </a:solidFill>
            </a:endParaRPr>
          </a:p>
        </p:txBody>
      </p:sp>
      <p:sp>
        <p:nvSpPr>
          <p:cNvPr id="5" name="Rechteck 4" descr="Hier kommst du zurück zur Aufgabe.">
            <a:hlinkClick r:id="rId2" action="ppaction://hlinksldjump"/>
            <a:extLst>
              <a:ext uri="{FF2B5EF4-FFF2-40B4-BE49-F238E27FC236}">
                <a16:creationId xmlns:a16="http://schemas.microsoft.com/office/drawing/2014/main" id="{B12531E1-651C-788E-F042-0678E2EFDBAB}"/>
              </a:ext>
            </a:extLst>
          </p:cNvPr>
          <p:cNvSpPr/>
          <p:nvPr/>
        </p:nvSpPr>
        <p:spPr>
          <a:xfrm>
            <a:off x="6604462" y="3930881"/>
            <a:ext cx="2190404" cy="4031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extfeld 5">
            <a:extLst>
              <a:ext uri="{FF2B5EF4-FFF2-40B4-BE49-F238E27FC236}">
                <a16:creationId xmlns:a16="http://schemas.microsoft.com/office/drawing/2014/main" id="{2EF9D33B-1D06-B30A-A16C-77F8038398B3}"/>
              </a:ext>
            </a:extLst>
          </p:cNvPr>
          <p:cNvSpPr txBox="1"/>
          <p:nvPr/>
        </p:nvSpPr>
        <p:spPr>
          <a:xfrm>
            <a:off x="6927620" y="3997383"/>
            <a:ext cx="1799705" cy="300082"/>
          </a:xfrm>
          <a:prstGeom prst="rect">
            <a:avLst/>
          </a:prstGeom>
          <a:noFill/>
        </p:spPr>
        <p:txBody>
          <a:bodyPr wrap="square" rtlCol="0">
            <a:spAutoFit/>
          </a:bodyPr>
          <a:lstStyle/>
          <a:p>
            <a:r>
              <a:rPr lang="de-DE" sz="1350" dirty="0">
                <a:hlinkClick r:id="rId2" action="ppaction://hlinksldjump">
                  <a:extLst>
                    <a:ext uri="{A12FA001-AC4F-418D-AE19-62706E023703}">
                      <ahyp:hlinkClr xmlns:ahyp="http://schemas.microsoft.com/office/drawing/2018/hyperlinkcolor" val="tx"/>
                    </a:ext>
                  </a:extLst>
                </a:hlinkClick>
              </a:rPr>
              <a:t>Zurück zur Aufgabe</a:t>
            </a:r>
            <a:endParaRPr lang="de-DE" sz="1350" dirty="0"/>
          </a:p>
        </p:txBody>
      </p:sp>
    </p:spTree>
    <p:extLst>
      <p:ext uri="{BB962C8B-B14F-4D97-AF65-F5344CB8AC3E}">
        <p14:creationId xmlns:p14="http://schemas.microsoft.com/office/powerpoint/2010/main" val="21758940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9D15E-D3D1-5AEB-AE21-AD65FB43C94F}"/>
              </a:ext>
            </a:extLst>
          </p:cNvPr>
          <p:cNvSpPr>
            <a:spLocks noGrp="1"/>
          </p:cNvSpPr>
          <p:nvPr>
            <p:ph type="title"/>
          </p:nvPr>
        </p:nvSpPr>
        <p:spPr>
          <a:xfrm>
            <a:off x="628650" y="2018478"/>
            <a:ext cx="7886700" cy="994172"/>
          </a:xfrm>
        </p:spPr>
        <p:txBody>
          <a:bodyPr/>
          <a:lstStyle/>
          <a:p>
            <a:pPr algn="ctr"/>
            <a:r>
              <a:rPr lang="de-DE" dirty="0"/>
              <a:t>Super! Das ist richtig.</a:t>
            </a:r>
          </a:p>
        </p:txBody>
      </p:sp>
      <p:sp>
        <p:nvSpPr>
          <p:cNvPr id="3" name="Inhaltsplatzhalter 2">
            <a:extLst>
              <a:ext uri="{FF2B5EF4-FFF2-40B4-BE49-F238E27FC236}">
                <a16:creationId xmlns:a16="http://schemas.microsoft.com/office/drawing/2014/main" id="{C96A3BFE-6209-BDC7-FE98-E6F1B60A20A8}"/>
              </a:ext>
            </a:extLst>
          </p:cNvPr>
          <p:cNvSpPr>
            <a:spLocks noGrp="1"/>
          </p:cNvSpPr>
          <p:nvPr>
            <p:ph idx="1"/>
          </p:nvPr>
        </p:nvSpPr>
        <p:spPr>
          <a:xfrm>
            <a:off x="1253144" y="4605987"/>
            <a:ext cx="7007629" cy="455425"/>
          </a:xfrm>
        </p:spPr>
        <p:txBody>
          <a:bodyPr>
            <a:normAutofit fontScale="47500" lnSpcReduction="20000"/>
          </a:bodyPr>
          <a:lstStyle/>
          <a:p>
            <a:pPr marL="0" indent="0">
              <a:buNone/>
            </a:pPr>
            <a:r>
              <a:rPr lang="de-DE" dirty="0"/>
              <a:t>Ihr könnt nun unter den Kegel nach einer passenden Karte schauen.</a:t>
            </a:r>
          </a:p>
        </p:txBody>
      </p:sp>
      <p:sp>
        <p:nvSpPr>
          <p:cNvPr id="4" name="Smiley 3">
            <a:extLst>
              <a:ext uri="{FF2B5EF4-FFF2-40B4-BE49-F238E27FC236}">
                <a16:creationId xmlns:a16="http://schemas.microsoft.com/office/drawing/2014/main" id="{D151AD9C-D104-9FBE-5207-6E039A9E05D8}"/>
              </a:ext>
              <a:ext uri="{C183D7F6-B498-43B3-948B-1728B52AA6E4}">
                <adec:decorative xmlns:adec="http://schemas.microsoft.com/office/drawing/2017/decorative" val="1"/>
              </a:ext>
            </a:extLst>
          </p:cNvPr>
          <p:cNvSpPr/>
          <p:nvPr/>
        </p:nvSpPr>
        <p:spPr>
          <a:xfrm>
            <a:off x="3732415" y="3012650"/>
            <a:ext cx="1770611" cy="1409008"/>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Rechteck 5" descr="Hier kommst du zurück zur Aufgabe.">
            <a:hlinkClick r:id="rId2" action="ppaction://hlinksldjump"/>
            <a:extLst>
              <a:ext uri="{FF2B5EF4-FFF2-40B4-BE49-F238E27FC236}">
                <a16:creationId xmlns:a16="http://schemas.microsoft.com/office/drawing/2014/main" id="{48A3DA24-2E63-4327-CEFB-5DD0266D59C5}"/>
              </a:ext>
            </a:extLst>
          </p:cNvPr>
          <p:cNvSpPr/>
          <p:nvPr/>
        </p:nvSpPr>
        <p:spPr>
          <a:xfrm>
            <a:off x="6604462" y="3930881"/>
            <a:ext cx="2190404" cy="4031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7" name="Textfeld 6">
            <a:hlinkClick r:id="rId2" action="ppaction://hlinksldjump"/>
            <a:extLst>
              <a:ext uri="{FF2B5EF4-FFF2-40B4-BE49-F238E27FC236}">
                <a16:creationId xmlns:a16="http://schemas.microsoft.com/office/drawing/2014/main" id="{638D6498-288C-D9D9-C60E-208BFD2314EF}"/>
              </a:ext>
            </a:extLst>
          </p:cNvPr>
          <p:cNvSpPr txBox="1"/>
          <p:nvPr/>
        </p:nvSpPr>
        <p:spPr>
          <a:xfrm>
            <a:off x="6876256" y="3982423"/>
            <a:ext cx="2088232" cy="300082"/>
          </a:xfrm>
          <a:prstGeom prst="rect">
            <a:avLst/>
          </a:prstGeom>
          <a:noFill/>
        </p:spPr>
        <p:txBody>
          <a:bodyPr wrap="square" rtlCol="0">
            <a:spAutoFit/>
          </a:bodyPr>
          <a:lstStyle/>
          <a:p>
            <a:r>
              <a:rPr lang="de-DE" sz="1350" dirty="0"/>
              <a:t>Zurück zum Anfang</a:t>
            </a:r>
          </a:p>
        </p:txBody>
      </p:sp>
    </p:spTree>
    <p:extLst>
      <p:ext uri="{BB962C8B-B14F-4D97-AF65-F5344CB8AC3E}">
        <p14:creationId xmlns:p14="http://schemas.microsoft.com/office/powerpoint/2010/main" val="3101729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9D15E-D3D1-5AEB-AE21-AD65FB43C94F}"/>
              </a:ext>
            </a:extLst>
          </p:cNvPr>
          <p:cNvSpPr>
            <a:spLocks noGrp="1"/>
          </p:cNvSpPr>
          <p:nvPr>
            <p:ph type="title"/>
          </p:nvPr>
        </p:nvSpPr>
        <p:spPr>
          <a:xfrm>
            <a:off x="628650" y="1201316"/>
            <a:ext cx="7886700" cy="994172"/>
          </a:xfrm>
        </p:spPr>
        <p:txBody>
          <a:bodyPr/>
          <a:lstStyle/>
          <a:p>
            <a:pPr algn="ctr"/>
            <a:r>
              <a:rPr lang="de-DE" dirty="0"/>
              <a:t>Super! Das ist richtig.</a:t>
            </a:r>
          </a:p>
        </p:txBody>
      </p:sp>
      <p:sp>
        <p:nvSpPr>
          <p:cNvPr id="3" name="Inhaltsplatzhalter 2">
            <a:extLst>
              <a:ext uri="{FF2B5EF4-FFF2-40B4-BE49-F238E27FC236}">
                <a16:creationId xmlns:a16="http://schemas.microsoft.com/office/drawing/2014/main" id="{C96A3BFE-6209-BDC7-FE98-E6F1B60A20A8}"/>
              </a:ext>
            </a:extLst>
          </p:cNvPr>
          <p:cNvSpPr>
            <a:spLocks noGrp="1"/>
          </p:cNvSpPr>
          <p:nvPr>
            <p:ph idx="1"/>
          </p:nvPr>
        </p:nvSpPr>
        <p:spPr>
          <a:xfrm>
            <a:off x="929400" y="3696764"/>
            <a:ext cx="8207779" cy="455425"/>
          </a:xfrm>
        </p:spPr>
        <p:txBody>
          <a:bodyPr/>
          <a:lstStyle/>
          <a:p>
            <a:pPr marL="0" indent="0">
              <a:buNone/>
            </a:pPr>
            <a:r>
              <a:rPr lang="de-DE" dirty="0"/>
              <a:t>Ihr könnt nun unter den Kegel nach einer passenden Karte schauen.</a:t>
            </a:r>
          </a:p>
        </p:txBody>
      </p:sp>
      <p:sp>
        <p:nvSpPr>
          <p:cNvPr id="4" name="Smiley 3">
            <a:extLst>
              <a:ext uri="{FF2B5EF4-FFF2-40B4-BE49-F238E27FC236}">
                <a16:creationId xmlns:a16="http://schemas.microsoft.com/office/drawing/2014/main" id="{D151AD9C-D104-9FBE-5207-6E039A9E05D8}"/>
              </a:ext>
              <a:ext uri="{C183D7F6-B498-43B3-948B-1728B52AA6E4}">
                <adec:decorative xmlns:adec="http://schemas.microsoft.com/office/drawing/2017/decorative" val="1"/>
              </a:ext>
            </a:extLst>
          </p:cNvPr>
          <p:cNvSpPr/>
          <p:nvPr/>
        </p:nvSpPr>
        <p:spPr>
          <a:xfrm>
            <a:off x="3686694" y="2232680"/>
            <a:ext cx="1770611" cy="1409008"/>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 name="Textfeld 4">
            <a:extLst>
              <a:ext uri="{FF2B5EF4-FFF2-40B4-BE49-F238E27FC236}">
                <a16:creationId xmlns:a16="http://schemas.microsoft.com/office/drawing/2014/main" id="{A05F898E-E611-FDE4-74E5-4AF0149B8D5A}"/>
              </a:ext>
            </a:extLst>
          </p:cNvPr>
          <p:cNvSpPr txBox="1"/>
          <p:nvPr/>
        </p:nvSpPr>
        <p:spPr>
          <a:xfrm>
            <a:off x="6876256" y="4585692"/>
            <a:ext cx="2088232" cy="300082"/>
          </a:xfrm>
          <a:prstGeom prst="rect">
            <a:avLst/>
          </a:prstGeom>
          <a:noFill/>
        </p:spPr>
        <p:txBody>
          <a:bodyPr wrap="square" rtlCol="0">
            <a:spAutoFit/>
          </a:bodyPr>
          <a:lstStyle/>
          <a:p>
            <a:r>
              <a:rPr lang="de-DE" sz="1350" dirty="0"/>
              <a:t>Zurück zum Anfang</a:t>
            </a:r>
          </a:p>
        </p:txBody>
      </p:sp>
      <p:sp>
        <p:nvSpPr>
          <p:cNvPr id="6" name="Rechteck 5" descr="Klicke hier, um zurück zur Aufgabe zu gelangen.">
            <a:hlinkClick r:id="rId3" action="ppaction://hlinksldjump"/>
            <a:extLst>
              <a:ext uri="{FF2B5EF4-FFF2-40B4-BE49-F238E27FC236}">
                <a16:creationId xmlns:a16="http://schemas.microsoft.com/office/drawing/2014/main" id="{C42B71A1-2312-7BAF-DE49-DF7B5D993B35}"/>
              </a:ext>
            </a:extLst>
          </p:cNvPr>
          <p:cNvSpPr/>
          <p:nvPr/>
        </p:nvSpPr>
        <p:spPr>
          <a:xfrm>
            <a:off x="6660232" y="4513684"/>
            <a:ext cx="2190404" cy="4031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Tree>
    <p:extLst>
      <p:ext uri="{BB962C8B-B14F-4D97-AF65-F5344CB8AC3E}">
        <p14:creationId xmlns:p14="http://schemas.microsoft.com/office/powerpoint/2010/main" val="2553764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EB03829-102C-572E-FAD9-249308093979}"/>
              </a:ext>
            </a:extLst>
          </p:cNvPr>
          <p:cNvSpPr>
            <a:spLocks noGrp="1"/>
          </p:cNvSpPr>
          <p:nvPr>
            <p:ph type="body" idx="1"/>
          </p:nvPr>
        </p:nvSpPr>
        <p:spPr/>
        <p:txBody>
          <a:bodyPr/>
          <a:lstStyle/>
          <a:p>
            <a:endParaRPr lang="de-DE" dirty="0"/>
          </a:p>
        </p:txBody>
      </p:sp>
      <p:sp>
        <p:nvSpPr>
          <p:cNvPr id="3" name="Titel 2">
            <a:extLst>
              <a:ext uri="{FF2B5EF4-FFF2-40B4-BE49-F238E27FC236}">
                <a16:creationId xmlns:a16="http://schemas.microsoft.com/office/drawing/2014/main" id="{0858B93A-7EA2-CD45-85E2-42298E6688C9}"/>
              </a:ext>
            </a:extLst>
          </p:cNvPr>
          <p:cNvSpPr>
            <a:spLocks noGrp="1"/>
          </p:cNvSpPr>
          <p:nvPr>
            <p:ph type="title"/>
          </p:nvPr>
        </p:nvSpPr>
        <p:spPr>
          <a:xfrm>
            <a:off x="540000" y="1076400"/>
            <a:ext cx="8064000" cy="1077218"/>
          </a:xfrm>
        </p:spPr>
        <p:txBody>
          <a:bodyPr/>
          <a:lstStyle/>
          <a:p>
            <a:r>
              <a:rPr lang="de-DE" dirty="0"/>
              <a:t>Rätsel 2:</a:t>
            </a:r>
            <a:br>
              <a:rPr lang="de-DE" dirty="0"/>
            </a:br>
            <a:r>
              <a:rPr lang="de-DE" dirty="0"/>
              <a:t>Das Kreuzworträtsel</a:t>
            </a:r>
          </a:p>
        </p:txBody>
      </p:sp>
      <p:sp>
        <p:nvSpPr>
          <p:cNvPr id="4" name="Textplatzhalter 3">
            <a:extLst>
              <a:ext uri="{FF2B5EF4-FFF2-40B4-BE49-F238E27FC236}">
                <a16:creationId xmlns:a16="http://schemas.microsoft.com/office/drawing/2014/main" id="{1E9EE922-171D-AA24-CA28-CA92255428A4}"/>
              </a:ext>
            </a:extLst>
          </p:cNvPr>
          <p:cNvSpPr>
            <a:spLocks noGrp="1"/>
          </p:cNvSpPr>
          <p:nvPr>
            <p:ph type="body" sz="quarter" idx="10"/>
          </p:nvPr>
        </p:nvSpPr>
        <p:spPr/>
        <p:txBody>
          <a:bodyPr/>
          <a:lstStyle/>
          <a:p>
            <a:r>
              <a:rPr lang="de-DE" dirty="0"/>
              <a:t>Michael Langner</a:t>
            </a:r>
          </a:p>
        </p:txBody>
      </p:sp>
      <p:sp>
        <p:nvSpPr>
          <p:cNvPr id="5" name="Textplatzhalter 4">
            <a:extLst>
              <a:ext uri="{FF2B5EF4-FFF2-40B4-BE49-F238E27FC236}">
                <a16:creationId xmlns:a16="http://schemas.microsoft.com/office/drawing/2014/main" id="{E82F1A9F-4BBF-D465-A738-6E5B0DA95E90}"/>
              </a:ext>
            </a:extLst>
          </p:cNvPr>
          <p:cNvSpPr>
            <a:spLocks noGrp="1"/>
          </p:cNvSpPr>
          <p:nvPr>
            <p:ph type="body" sz="quarter" idx="11"/>
          </p:nvPr>
        </p:nvSpPr>
        <p:spPr/>
        <p:txBody>
          <a:bodyPr/>
          <a:lstStyle/>
          <a:p>
            <a:r>
              <a:rPr lang="de-DE" dirty="0"/>
              <a:t>14.12.2022</a:t>
            </a:r>
          </a:p>
        </p:txBody>
      </p:sp>
    </p:spTree>
    <p:extLst>
      <p:ext uri="{BB962C8B-B14F-4D97-AF65-F5344CB8AC3E}">
        <p14:creationId xmlns:p14="http://schemas.microsoft.com/office/powerpoint/2010/main" val="202087910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nhaltsplatzhalter 26" descr="Bis hierhin habt ihr es geschafft, doch ihr braucht noch etwas Kraft. Ihr ward schon hier und da und seid dem Ziel schon nah. Was ist das gesuchte Wort und zack seid ihr am nächsten Ort.&#10;&#10;Kreuzworträtsel. Das erste Wort hat 5 Buchstaben. Die Frage ist: Aus dem Fell dieses Tieres wird Wolle hergestellt.">
            <a:extLst>
              <a:ext uri="{FF2B5EF4-FFF2-40B4-BE49-F238E27FC236}">
                <a16:creationId xmlns:a16="http://schemas.microsoft.com/office/drawing/2014/main" id="{BDAE9D9B-4B55-297A-82B4-0FAC9D6401DE}"/>
              </a:ext>
            </a:extLst>
          </p:cNvPr>
          <p:cNvPicPr>
            <a:picLocks noGrp="1" noChangeAspect="1"/>
          </p:cNvPicPr>
          <p:nvPr>
            <p:ph idx="1"/>
          </p:nvPr>
        </p:nvPicPr>
        <p:blipFill rotWithShape="1">
          <a:blip r:embed="rId2"/>
          <a:srcRect t="3934" b="18074"/>
          <a:stretch/>
        </p:blipFill>
        <p:spPr>
          <a:xfrm>
            <a:off x="284455" y="751700"/>
            <a:ext cx="4287545" cy="3977866"/>
          </a:xfrm>
          <a:prstGeom prst="rect">
            <a:avLst/>
          </a:prstGeom>
        </p:spPr>
      </p:pic>
      <p:sp>
        <p:nvSpPr>
          <p:cNvPr id="28" name="Rechteck 27" descr="Klicke hier, um Ziege auszuwählen.">
            <a:hlinkClick r:id="rId3" action="ppaction://hlinksldjump"/>
            <a:extLst>
              <a:ext uri="{FF2B5EF4-FFF2-40B4-BE49-F238E27FC236}">
                <a16:creationId xmlns:a16="http://schemas.microsoft.com/office/drawing/2014/main" id="{637BE5C8-9DE7-08D7-5A9B-1811CFDC059A}"/>
              </a:ext>
            </a:extLst>
          </p:cNvPr>
          <p:cNvSpPr/>
          <p:nvPr/>
        </p:nvSpPr>
        <p:spPr>
          <a:xfrm>
            <a:off x="5560256" y="1224769"/>
            <a:ext cx="1793631" cy="548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9" name="Rechteck 28" descr="Klicke hier, um Schaf auszuwählen.">
            <a:hlinkClick r:id="rId4" action="ppaction://hlinksldjump"/>
            <a:extLst>
              <a:ext uri="{FF2B5EF4-FFF2-40B4-BE49-F238E27FC236}">
                <a16:creationId xmlns:a16="http://schemas.microsoft.com/office/drawing/2014/main" id="{5D3C1E29-20EA-1679-547D-38D477147CF9}"/>
              </a:ext>
            </a:extLst>
          </p:cNvPr>
          <p:cNvSpPr/>
          <p:nvPr/>
        </p:nvSpPr>
        <p:spPr>
          <a:xfrm>
            <a:off x="5560256" y="2054683"/>
            <a:ext cx="1793631" cy="548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0" name="Rechteck 29" descr="Klicke hier, um Huhn auszuwählen.">
            <a:hlinkClick r:id="rId3" action="ppaction://hlinksldjump"/>
            <a:extLst>
              <a:ext uri="{FF2B5EF4-FFF2-40B4-BE49-F238E27FC236}">
                <a16:creationId xmlns:a16="http://schemas.microsoft.com/office/drawing/2014/main" id="{2D4F2C9C-08BA-FCDB-BA8C-1B4D8348ED85}"/>
              </a:ext>
            </a:extLst>
          </p:cNvPr>
          <p:cNvSpPr/>
          <p:nvPr/>
        </p:nvSpPr>
        <p:spPr>
          <a:xfrm>
            <a:off x="5560256" y="2978754"/>
            <a:ext cx="1793631" cy="548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2" name="Rechteck 31" descr="Klicke hier, um Gans auszuwählen.">
            <a:hlinkClick r:id="rId3" action="ppaction://hlinksldjump"/>
            <a:extLst>
              <a:ext uri="{FF2B5EF4-FFF2-40B4-BE49-F238E27FC236}">
                <a16:creationId xmlns:a16="http://schemas.microsoft.com/office/drawing/2014/main" id="{E61A3ADA-793E-5339-BD5A-FF77A17BAE47}"/>
              </a:ext>
            </a:extLst>
          </p:cNvPr>
          <p:cNvSpPr/>
          <p:nvPr/>
        </p:nvSpPr>
        <p:spPr>
          <a:xfrm>
            <a:off x="5560256" y="3982517"/>
            <a:ext cx="1793631" cy="548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3" name="Textfeld 32">
            <a:hlinkClick r:id="rId3" action="ppaction://hlinksldjump"/>
            <a:extLst>
              <a:ext uri="{FF2B5EF4-FFF2-40B4-BE49-F238E27FC236}">
                <a16:creationId xmlns:a16="http://schemas.microsoft.com/office/drawing/2014/main" id="{2D552F8C-E26E-6639-FF3E-6BF29100DBFE}"/>
              </a:ext>
            </a:extLst>
          </p:cNvPr>
          <p:cNvSpPr txBox="1"/>
          <p:nvPr/>
        </p:nvSpPr>
        <p:spPr>
          <a:xfrm>
            <a:off x="5724128" y="1349048"/>
            <a:ext cx="1421477" cy="300082"/>
          </a:xfrm>
          <a:prstGeom prst="rect">
            <a:avLst/>
          </a:prstGeom>
          <a:noFill/>
        </p:spPr>
        <p:txBody>
          <a:bodyPr wrap="square" rtlCol="0">
            <a:spAutoFit/>
          </a:bodyPr>
          <a:lstStyle/>
          <a:p>
            <a:pPr algn="ctr"/>
            <a:r>
              <a:rPr lang="de-DE" sz="1350" dirty="0"/>
              <a:t>Ziege</a:t>
            </a:r>
          </a:p>
        </p:txBody>
      </p:sp>
      <p:sp>
        <p:nvSpPr>
          <p:cNvPr id="35" name="Textfeld 34">
            <a:hlinkClick r:id="rId4" action="ppaction://hlinksldjump"/>
            <a:extLst>
              <a:ext uri="{FF2B5EF4-FFF2-40B4-BE49-F238E27FC236}">
                <a16:creationId xmlns:a16="http://schemas.microsoft.com/office/drawing/2014/main" id="{F79D60E4-6079-1C0F-AC1B-978032A1E5EA}"/>
              </a:ext>
            </a:extLst>
          </p:cNvPr>
          <p:cNvSpPr txBox="1"/>
          <p:nvPr/>
        </p:nvSpPr>
        <p:spPr>
          <a:xfrm>
            <a:off x="5623559" y="2190503"/>
            <a:ext cx="1421477" cy="300082"/>
          </a:xfrm>
          <a:prstGeom prst="rect">
            <a:avLst/>
          </a:prstGeom>
          <a:noFill/>
        </p:spPr>
        <p:txBody>
          <a:bodyPr wrap="square" rtlCol="0">
            <a:spAutoFit/>
          </a:bodyPr>
          <a:lstStyle/>
          <a:p>
            <a:pPr algn="ctr"/>
            <a:r>
              <a:rPr lang="de-DE" sz="1350" dirty="0"/>
              <a:t>Schaf</a:t>
            </a:r>
          </a:p>
        </p:txBody>
      </p:sp>
      <p:sp>
        <p:nvSpPr>
          <p:cNvPr id="39" name="Textfeld 38">
            <a:hlinkClick r:id="rId3" action="ppaction://hlinksldjump"/>
            <a:extLst>
              <a:ext uri="{FF2B5EF4-FFF2-40B4-BE49-F238E27FC236}">
                <a16:creationId xmlns:a16="http://schemas.microsoft.com/office/drawing/2014/main" id="{E1C82752-5FCD-DC5E-6C5F-FA618AECB2C6}"/>
              </a:ext>
            </a:extLst>
          </p:cNvPr>
          <p:cNvSpPr txBox="1"/>
          <p:nvPr/>
        </p:nvSpPr>
        <p:spPr>
          <a:xfrm>
            <a:off x="5623559" y="3087221"/>
            <a:ext cx="1421477" cy="300082"/>
          </a:xfrm>
          <a:prstGeom prst="rect">
            <a:avLst/>
          </a:prstGeom>
          <a:noFill/>
        </p:spPr>
        <p:txBody>
          <a:bodyPr wrap="square" rtlCol="0">
            <a:spAutoFit/>
          </a:bodyPr>
          <a:lstStyle/>
          <a:p>
            <a:pPr algn="ctr"/>
            <a:r>
              <a:rPr lang="de-DE" sz="1350" dirty="0"/>
              <a:t>Huhn</a:t>
            </a:r>
          </a:p>
        </p:txBody>
      </p:sp>
      <p:sp>
        <p:nvSpPr>
          <p:cNvPr id="40" name="Textfeld 39">
            <a:hlinkClick r:id="rId3" action="ppaction://hlinksldjump"/>
            <a:extLst>
              <a:ext uri="{FF2B5EF4-FFF2-40B4-BE49-F238E27FC236}">
                <a16:creationId xmlns:a16="http://schemas.microsoft.com/office/drawing/2014/main" id="{F1AF1576-6D63-66F9-E0A5-0162B183A235}"/>
              </a:ext>
            </a:extLst>
          </p:cNvPr>
          <p:cNvSpPr txBox="1"/>
          <p:nvPr/>
        </p:nvSpPr>
        <p:spPr>
          <a:xfrm>
            <a:off x="5623559" y="4118338"/>
            <a:ext cx="1421477" cy="300082"/>
          </a:xfrm>
          <a:prstGeom prst="rect">
            <a:avLst/>
          </a:prstGeom>
          <a:noFill/>
        </p:spPr>
        <p:txBody>
          <a:bodyPr wrap="square" rtlCol="0">
            <a:spAutoFit/>
          </a:bodyPr>
          <a:lstStyle/>
          <a:p>
            <a:pPr algn="ctr"/>
            <a:r>
              <a:rPr lang="de-DE" sz="1350" dirty="0"/>
              <a:t>Gans</a:t>
            </a:r>
          </a:p>
        </p:txBody>
      </p:sp>
      <p:sp>
        <p:nvSpPr>
          <p:cNvPr id="2" name="Rechteck 1">
            <a:extLst>
              <a:ext uri="{FF2B5EF4-FFF2-40B4-BE49-F238E27FC236}">
                <a16:creationId xmlns:a16="http://schemas.microsoft.com/office/drawing/2014/main" id="{3B758BC8-FDF2-879E-C036-14715E93B4A1}"/>
              </a:ext>
              <a:ext uri="{C183D7F6-B498-43B3-948B-1728B52AA6E4}">
                <adec:decorative xmlns:adec="http://schemas.microsoft.com/office/drawing/2017/decorative" val="1"/>
              </a:ext>
            </a:extLst>
          </p:cNvPr>
          <p:cNvSpPr/>
          <p:nvPr/>
        </p:nvSpPr>
        <p:spPr>
          <a:xfrm>
            <a:off x="2261972" y="4483359"/>
            <a:ext cx="423039" cy="223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 name="Titel 2">
            <a:extLst>
              <a:ext uri="{FF2B5EF4-FFF2-40B4-BE49-F238E27FC236}">
                <a16:creationId xmlns:a16="http://schemas.microsoft.com/office/drawing/2014/main" id="{B99D3358-C7E5-F95A-8B26-4FFF8DF35C3F}"/>
              </a:ext>
            </a:extLst>
          </p:cNvPr>
          <p:cNvSpPr>
            <a:spLocks noGrp="1"/>
          </p:cNvSpPr>
          <p:nvPr>
            <p:ph type="title"/>
          </p:nvPr>
        </p:nvSpPr>
        <p:spPr>
          <a:xfrm>
            <a:off x="0" y="0"/>
            <a:ext cx="0" cy="0"/>
          </a:xfrm>
        </p:spPr>
        <p:txBody>
          <a:bodyPr anchor="b"/>
          <a:lstStyle/>
          <a:p>
            <a:r>
              <a:rPr lang="de-DE" dirty="0"/>
              <a:t>Erste Frage</a:t>
            </a:r>
          </a:p>
        </p:txBody>
      </p:sp>
    </p:spTree>
    <p:extLst>
      <p:ext uri="{BB962C8B-B14F-4D97-AF65-F5344CB8AC3E}">
        <p14:creationId xmlns:p14="http://schemas.microsoft.com/office/powerpoint/2010/main" val="827216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0FD821-2D35-DBB4-8525-84CF9C6497A1}"/>
              </a:ext>
            </a:extLst>
          </p:cNvPr>
          <p:cNvSpPr>
            <a:spLocks noGrp="1"/>
          </p:cNvSpPr>
          <p:nvPr>
            <p:ph type="title"/>
          </p:nvPr>
        </p:nvSpPr>
        <p:spPr>
          <a:xfrm>
            <a:off x="670214" y="1748315"/>
            <a:ext cx="7886700" cy="994172"/>
          </a:xfrm>
        </p:spPr>
        <p:txBody>
          <a:bodyPr/>
          <a:lstStyle/>
          <a:p>
            <a:pPr algn="ctr"/>
            <a:r>
              <a:rPr lang="de-DE" dirty="0"/>
              <a:t>Leider Falsch. Versuche es noch einmal.</a:t>
            </a:r>
            <a:br>
              <a:rPr lang="de-DE" dirty="0"/>
            </a:br>
            <a:endParaRPr lang="de-DE" dirty="0"/>
          </a:p>
        </p:txBody>
      </p:sp>
      <p:sp>
        <p:nvSpPr>
          <p:cNvPr id="4" name="Smiley 3">
            <a:extLst>
              <a:ext uri="{FF2B5EF4-FFF2-40B4-BE49-F238E27FC236}">
                <a16:creationId xmlns:a16="http://schemas.microsoft.com/office/drawing/2014/main" id="{09A11529-B3D2-74E0-B2C7-3DD422B2F925}"/>
              </a:ext>
              <a:ext uri="{C183D7F6-B498-43B3-948B-1728B52AA6E4}">
                <adec:decorative xmlns:adec="http://schemas.microsoft.com/office/drawing/2017/decorative" val="1"/>
              </a:ext>
            </a:extLst>
          </p:cNvPr>
          <p:cNvSpPr/>
          <p:nvPr/>
        </p:nvSpPr>
        <p:spPr>
          <a:xfrm>
            <a:off x="3695009" y="3324053"/>
            <a:ext cx="1604356" cy="1500447"/>
          </a:xfrm>
          <a:prstGeom prst="smileyFace">
            <a:avLst>
              <a:gd name="adj" fmla="val -393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rgbClr val="FF0000"/>
              </a:solidFill>
            </a:endParaRPr>
          </a:p>
        </p:txBody>
      </p:sp>
      <p:sp>
        <p:nvSpPr>
          <p:cNvPr id="5" name="Rechteck 4" descr="Klicke hier, um zurück zu Aufgabe zu gelangen.">
            <a:hlinkClick r:id="rId2" action="ppaction://hlinksldjump"/>
            <a:extLst>
              <a:ext uri="{FF2B5EF4-FFF2-40B4-BE49-F238E27FC236}">
                <a16:creationId xmlns:a16="http://schemas.microsoft.com/office/drawing/2014/main" id="{B12531E1-651C-788E-F042-0678E2EFDBAB}"/>
              </a:ext>
            </a:extLst>
          </p:cNvPr>
          <p:cNvSpPr/>
          <p:nvPr/>
        </p:nvSpPr>
        <p:spPr>
          <a:xfrm>
            <a:off x="6604462" y="3930881"/>
            <a:ext cx="2190404" cy="4031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extfeld 5">
            <a:hlinkClick r:id="rId2" action="ppaction://hlinksldjump"/>
            <a:extLst>
              <a:ext uri="{FF2B5EF4-FFF2-40B4-BE49-F238E27FC236}">
                <a16:creationId xmlns:a16="http://schemas.microsoft.com/office/drawing/2014/main" id="{2EF9D33B-1D06-B30A-A16C-77F8038398B3}"/>
              </a:ext>
            </a:extLst>
          </p:cNvPr>
          <p:cNvSpPr txBox="1"/>
          <p:nvPr/>
        </p:nvSpPr>
        <p:spPr>
          <a:xfrm>
            <a:off x="6927620" y="3997383"/>
            <a:ext cx="1799705" cy="300082"/>
          </a:xfrm>
          <a:prstGeom prst="rect">
            <a:avLst/>
          </a:prstGeom>
          <a:noFill/>
        </p:spPr>
        <p:txBody>
          <a:bodyPr wrap="square" rtlCol="0">
            <a:spAutoFit/>
          </a:bodyPr>
          <a:lstStyle/>
          <a:p>
            <a:r>
              <a:rPr lang="de-DE" sz="1350" dirty="0"/>
              <a:t>Zurück zur Aufgabe</a:t>
            </a:r>
          </a:p>
        </p:txBody>
      </p:sp>
    </p:spTree>
    <p:extLst>
      <p:ext uri="{BB962C8B-B14F-4D97-AF65-F5344CB8AC3E}">
        <p14:creationId xmlns:p14="http://schemas.microsoft.com/office/powerpoint/2010/main" val="407812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9D15E-D3D1-5AEB-AE21-AD65FB43C94F}"/>
              </a:ext>
            </a:extLst>
          </p:cNvPr>
          <p:cNvSpPr>
            <a:spLocks noGrp="1"/>
          </p:cNvSpPr>
          <p:nvPr>
            <p:ph type="title"/>
          </p:nvPr>
        </p:nvSpPr>
        <p:spPr>
          <a:xfrm>
            <a:off x="628650" y="2018478"/>
            <a:ext cx="7886700" cy="994172"/>
          </a:xfrm>
        </p:spPr>
        <p:txBody>
          <a:bodyPr/>
          <a:lstStyle/>
          <a:p>
            <a:pPr algn="ctr"/>
            <a:r>
              <a:rPr lang="de-DE" dirty="0"/>
              <a:t>Super! Das ist Richtig.</a:t>
            </a:r>
          </a:p>
        </p:txBody>
      </p:sp>
      <p:sp>
        <p:nvSpPr>
          <p:cNvPr id="4" name="Smiley 3">
            <a:extLst>
              <a:ext uri="{FF2B5EF4-FFF2-40B4-BE49-F238E27FC236}">
                <a16:creationId xmlns:a16="http://schemas.microsoft.com/office/drawing/2014/main" id="{D151AD9C-D104-9FBE-5207-6E039A9E05D8}"/>
              </a:ext>
              <a:ext uri="{C183D7F6-B498-43B3-948B-1728B52AA6E4}">
                <adec:decorative xmlns:adec="http://schemas.microsoft.com/office/drawing/2017/decorative" val="1"/>
              </a:ext>
            </a:extLst>
          </p:cNvPr>
          <p:cNvSpPr/>
          <p:nvPr/>
        </p:nvSpPr>
        <p:spPr>
          <a:xfrm>
            <a:off x="3732415" y="3012650"/>
            <a:ext cx="1770611" cy="1409008"/>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 name="Rechteck 4" descr="Klicke hier, um zur nächsten Aufgabe zu gelangen.">
            <a:hlinkClick r:id="rId2" action="ppaction://hlinksldjump"/>
            <a:extLst>
              <a:ext uri="{FF2B5EF4-FFF2-40B4-BE49-F238E27FC236}">
                <a16:creationId xmlns:a16="http://schemas.microsoft.com/office/drawing/2014/main" id="{D6D063EE-8960-8011-3B14-1F814F6D191B}"/>
              </a:ext>
            </a:extLst>
          </p:cNvPr>
          <p:cNvSpPr/>
          <p:nvPr/>
        </p:nvSpPr>
        <p:spPr>
          <a:xfrm>
            <a:off x="6267797" y="4014009"/>
            <a:ext cx="2207029" cy="5652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extfeld 5">
            <a:extLst>
              <a:ext uri="{FF2B5EF4-FFF2-40B4-BE49-F238E27FC236}">
                <a16:creationId xmlns:a16="http://schemas.microsoft.com/office/drawing/2014/main" id="{974C2082-F54E-DA7B-0C16-48A5D05280CE}"/>
              </a:ext>
            </a:extLst>
          </p:cNvPr>
          <p:cNvSpPr txBox="1"/>
          <p:nvPr/>
        </p:nvSpPr>
        <p:spPr>
          <a:xfrm>
            <a:off x="6355080" y="4184419"/>
            <a:ext cx="2032462" cy="300082"/>
          </a:xfrm>
          <a:prstGeom prst="rect">
            <a:avLst/>
          </a:prstGeom>
          <a:noFill/>
        </p:spPr>
        <p:txBody>
          <a:bodyPr wrap="square" rtlCol="0">
            <a:spAutoFit/>
          </a:bodyPr>
          <a:lstStyle/>
          <a:p>
            <a:pPr algn="ctr"/>
            <a:r>
              <a:rPr lang="de-DE" sz="1350" dirty="0"/>
              <a:t>Nächste Aufgabe</a:t>
            </a:r>
          </a:p>
        </p:txBody>
      </p:sp>
    </p:spTree>
    <p:extLst>
      <p:ext uri="{BB962C8B-B14F-4D97-AF65-F5344CB8AC3E}">
        <p14:creationId xmlns:p14="http://schemas.microsoft.com/office/powerpoint/2010/main" val="3793631810"/>
      </p:ext>
    </p:extLst>
  </p:cSld>
  <p:clrMapOvr>
    <a:masterClrMapping/>
  </p:clrMapOvr>
</p:sld>
</file>

<file path=ppt/theme/theme1.xml><?xml version="1.0" encoding="utf-8"?>
<a:theme xmlns:a="http://schemas.openxmlformats.org/drawingml/2006/main" name="20110822_TUI_Folienmaster_INTERACT_v0.2">
  <a:themeElements>
    <a:clrScheme name="DigiLeG">
      <a:dk1>
        <a:srgbClr val="3D3D3D"/>
      </a:dk1>
      <a:lt1>
        <a:srgbClr val="F8F8F8"/>
      </a:lt1>
      <a:dk2>
        <a:srgbClr val="3D3D3D"/>
      </a:dk2>
      <a:lt2>
        <a:srgbClr val="FFFFFF"/>
      </a:lt2>
      <a:accent1>
        <a:srgbClr val="007E87"/>
      </a:accent1>
      <a:accent2>
        <a:srgbClr val="39D8B2"/>
      </a:accent2>
      <a:accent3>
        <a:srgbClr val="992F59"/>
      </a:accent3>
      <a:accent4>
        <a:srgbClr val="FD8EB1"/>
      </a:accent4>
      <a:accent5>
        <a:srgbClr val="8064A2"/>
      </a:accent5>
      <a:accent6>
        <a:srgbClr val="F79646"/>
      </a:accent6>
      <a:hlink>
        <a:srgbClr val="007E87"/>
      </a:hlink>
      <a:folHlink>
        <a:srgbClr val="39D8B2"/>
      </a:folHlink>
    </a:clrScheme>
    <a:fontScheme name="DigiLeG">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3" id="{80D77E70-C41F-4F57-9A95-BA2E10D69438}" vid="{D7F60490-734F-4E84-966E-542C0D78FBEF}"/>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PowerPoint-Vorlage-DigiLeG</Template>
  <TotalTime>0</TotalTime>
  <Words>883</Words>
  <Application>Microsoft Office PowerPoint</Application>
  <PresentationFormat>Bildschirmpräsentation (16:10)</PresentationFormat>
  <Paragraphs>222</Paragraphs>
  <Slides>48</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48</vt:i4>
      </vt:variant>
    </vt:vector>
  </HeadingPairs>
  <TitlesOfParts>
    <vt:vector size="55" baseType="lpstr">
      <vt:lpstr>Arial</vt:lpstr>
      <vt:lpstr>Calibri</vt:lpstr>
      <vt:lpstr>Courier New</vt:lpstr>
      <vt:lpstr>morse</vt:lpstr>
      <vt:lpstr>Ubuntu</vt:lpstr>
      <vt:lpstr>Wingdings</vt:lpstr>
      <vt:lpstr>20110822_TUI_Folienmaster_INTERACT_v0.2</vt:lpstr>
      <vt:lpstr>Wähle das passende Rätsel!</vt:lpstr>
      <vt:lpstr>Rätsel 1: Der Merkspruch für den Sonnenverlauf</vt:lpstr>
      <vt:lpstr>Der Merkspruch für den Sonnenverlauf</vt:lpstr>
      <vt:lpstr>Leider falsch. Versuche es noch einmal. Macht 15 Kniebeuge!</vt:lpstr>
      <vt:lpstr>Super! Das ist richtig.</vt:lpstr>
      <vt:lpstr>Rätsel 2: Das Kreuzworträtsel</vt:lpstr>
      <vt:lpstr>Erste Frage</vt:lpstr>
      <vt:lpstr>Leider Falsch. Versuche es noch einmal. </vt:lpstr>
      <vt:lpstr>Super! Das ist Richtig.</vt:lpstr>
      <vt:lpstr>Zweite Frage</vt:lpstr>
      <vt:lpstr>Super! Das ist Richtig.</vt:lpstr>
      <vt:lpstr>Leider Falsch. Versuche es noch einmal. </vt:lpstr>
      <vt:lpstr>Dritte Frage</vt:lpstr>
      <vt:lpstr>Super! Das ist Richtig.</vt:lpstr>
      <vt:lpstr>Leider Falsch. Versuche es noch einmal. </vt:lpstr>
      <vt:lpstr>Vierte Frage</vt:lpstr>
      <vt:lpstr>Super! Das ist Richtig.</vt:lpstr>
      <vt:lpstr>Leider Falsch. Versuche es noch einmal. </vt:lpstr>
      <vt:lpstr>Lösungswort</vt:lpstr>
      <vt:lpstr>Leider Falsch. Versuche es noch einmal. Macht 15 Hampelmänner!</vt:lpstr>
      <vt:lpstr>Super! Das ist Richtig.</vt:lpstr>
      <vt:lpstr>Rätsel 3: Der Geheimcode</vt:lpstr>
      <vt:lpstr>Der Geheimcode</vt:lpstr>
      <vt:lpstr>Der Geheimcode?</vt:lpstr>
      <vt:lpstr>Leider Falsch. Bildet Schubkarren und lauft einmal um die Insel und versucht es noch einmal.</vt:lpstr>
      <vt:lpstr>Super! Das ist Richtig.</vt:lpstr>
      <vt:lpstr>Rätsel 4: Das Gradrätsel</vt:lpstr>
      <vt:lpstr>Das Gradrätsel</vt:lpstr>
      <vt:lpstr>Leider falsch. Macht 10 Hockstrecksprünge! Versuche es noch einmal. </vt:lpstr>
      <vt:lpstr>Super! Das ist richtig.</vt:lpstr>
      <vt:lpstr>Rätsel 5: Das Zugrätsel</vt:lpstr>
      <vt:lpstr>Das Zugrätsel</vt:lpstr>
      <vt:lpstr>Leider falsch. Macht 10 Kniebeuge und versucht es noch einmal! </vt:lpstr>
      <vt:lpstr>Super! Das ist richtig.</vt:lpstr>
      <vt:lpstr>Rätsel 6: Das Kartenrätsel</vt:lpstr>
      <vt:lpstr>Das Kartenrätsel</vt:lpstr>
      <vt:lpstr>Super! Das ist Richtig.</vt:lpstr>
      <vt:lpstr>Leider Falsch. Springt 10 mal auf einem Bein! Versuche es noch einmal.</vt:lpstr>
      <vt:lpstr>Rätsel 7: Die Quizrunde</vt:lpstr>
      <vt:lpstr>1. Frage</vt:lpstr>
      <vt:lpstr>Leider falsch. Mache 5 Hampelmänner! Versuche es noch einmal.</vt:lpstr>
      <vt:lpstr>Super! Das ist richtig.</vt:lpstr>
      <vt:lpstr>2. Frage</vt:lpstr>
      <vt:lpstr>Leider falsch. Mache 5 Hampelmänner! Versuche es noch einmal.</vt:lpstr>
      <vt:lpstr>Super! Das ist richtig.</vt:lpstr>
      <vt:lpstr>3. Frage</vt:lpstr>
      <vt:lpstr>Leider falsch. Mache 5 Hampelmänner! Versuche es noch einmal.</vt:lpstr>
      <vt:lpstr>Super! Das ist richtig.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Kartenrätsel</dc:title>
  <dc:subject>DigiLeG</dc:subject>
  <dc:creator>Michael Langner</dc:creator>
  <cp:keywords>DigiLeG</cp:keywords>
  <cp:lastModifiedBy>ms858135</cp:lastModifiedBy>
  <cp:revision>29</cp:revision>
  <dcterms:created xsi:type="dcterms:W3CDTF">2022-12-14T15:47:28Z</dcterms:created>
  <dcterms:modified xsi:type="dcterms:W3CDTF">2023-12-03T11:22:26Z</dcterms:modified>
  <cp:category>DigiLeG</cp:category>
</cp:coreProperties>
</file>