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13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27486">
            <a:off x="-4850323" y="5419269"/>
            <a:ext cx="15877701" cy="7367253"/>
          </a:xfrm>
          <a:custGeom>
            <a:avLst/>
            <a:gdLst/>
            <a:ahLst/>
            <a:cxnLst/>
            <a:rect l="l" t="t" r="r" b="b"/>
            <a:pathLst>
              <a:path w="15877701" h="7367253">
                <a:moveTo>
                  <a:pt x="0" y="0"/>
                </a:moveTo>
                <a:lnTo>
                  <a:pt x="15877701" y="0"/>
                </a:lnTo>
                <a:lnTo>
                  <a:pt x="15877701" y="7367254"/>
                </a:lnTo>
                <a:lnTo>
                  <a:pt x="0" y="7367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0800000">
            <a:off x="-89337" y="3112911"/>
            <a:ext cx="9842937" cy="4567123"/>
          </a:xfrm>
          <a:custGeom>
            <a:avLst/>
            <a:gdLst/>
            <a:ahLst/>
            <a:cxnLst/>
            <a:rect l="l" t="t" r="r" b="b"/>
            <a:pathLst>
              <a:path w="9842937" h="4567123">
                <a:moveTo>
                  <a:pt x="0" y="0"/>
                </a:moveTo>
                <a:lnTo>
                  <a:pt x="9842937" y="0"/>
                </a:lnTo>
                <a:lnTo>
                  <a:pt x="9842937" y="4567123"/>
                </a:lnTo>
                <a:lnTo>
                  <a:pt x="0" y="4567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2435775" y="544917"/>
            <a:ext cx="4882050" cy="401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2841" spc="11">
                <a:solidFill>
                  <a:srgbClr val="963E5E"/>
                </a:solidFill>
                <a:latin typeface="Canva Sans Bold"/>
              </a:rPr>
              <a:t>Spielregeln allgemein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83545" y="1413007"/>
            <a:ext cx="5186509" cy="398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Canva Sans Bold"/>
              </a:rPr>
              <a:t>Ziel</a:t>
            </a:r>
          </a:p>
          <a:p>
            <a:pPr algn="ctr">
              <a:lnSpc>
                <a:spcPts val="2640"/>
              </a:lnSpc>
            </a:pPr>
            <a:endParaRPr lang="en-US" sz="1886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Canva Sans Bold"/>
              </a:rPr>
              <a:t>Spielidee</a:t>
            </a:r>
          </a:p>
          <a:p>
            <a:pPr algn="ctr">
              <a:lnSpc>
                <a:spcPts val="2640"/>
              </a:lnSpc>
            </a:pPr>
            <a:endParaRPr lang="en-US" sz="1886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Canva Sans Bold"/>
              </a:rPr>
              <a:t>Spielgegenstand</a:t>
            </a:r>
          </a:p>
          <a:p>
            <a:pPr algn="ctr">
              <a:lnSpc>
                <a:spcPts val="2640"/>
              </a:lnSpc>
            </a:pPr>
            <a:endParaRPr lang="en-US" sz="1886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Canva Sans Bold"/>
              </a:rPr>
              <a:t>Was wird gemacht?</a:t>
            </a:r>
          </a:p>
          <a:p>
            <a:pPr algn="ctr">
              <a:lnSpc>
                <a:spcPts val="2640"/>
              </a:lnSpc>
            </a:pPr>
            <a:endParaRPr lang="en-US" sz="1886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Canva Sans Bold"/>
              </a:rPr>
              <a:t>Spielende - Mannschaften</a:t>
            </a:r>
          </a:p>
          <a:p>
            <a:pPr algn="ctr">
              <a:lnSpc>
                <a:spcPts val="2640"/>
              </a:lnSpc>
            </a:pPr>
            <a:endParaRPr lang="en-US" sz="1886">
              <a:solidFill>
                <a:srgbClr val="000000"/>
              </a:solidFill>
              <a:latin typeface="Canva Sans Bold"/>
            </a:endParaRPr>
          </a:p>
          <a:p>
            <a:pPr algn="ctr">
              <a:lnSpc>
                <a:spcPts val="2640"/>
              </a:lnSpc>
            </a:pPr>
            <a:r>
              <a:rPr lang="en-US" sz="1886">
                <a:solidFill>
                  <a:srgbClr val="000000"/>
                </a:solidFill>
                <a:latin typeface="Canva Sans Bold"/>
              </a:rPr>
              <a:t>Spielfeld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endParaRPr lang="en-US" sz="1886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96103" y="6379980"/>
            <a:ext cx="1271646" cy="465450"/>
          </a:xfrm>
          <a:custGeom>
            <a:avLst/>
            <a:gdLst/>
            <a:ahLst/>
            <a:cxnLst/>
            <a:rect l="l" t="t" r="r" b="b"/>
            <a:pathLst>
              <a:path w="1271646" h="465450">
                <a:moveTo>
                  <a:pt x="0" y="0"/>
                </a:moveTo>
                <a:lnTo>
                  <a:pt x="1271647" y="0"/>
                </a:lnTo>
                <a:lnTo>
                  <a:pt x="1271647" y="465450"/>
                </a:lnTo>
                <a:lnTo>
                  <a:pt x="0" y="465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55C83BB-9578-AC5A-C0AC-C0A89C738D4D}"/>
              </a:ext>
            </a:extLst>
          </p:cNvPr>
          <p:cNvSpPr txBox="1"/>
          <p:nvPr/>
        </p:nvSpPr>
        <p:spPr>
          <a:xfrm>
            <a:off x="5130003" y="6132702"/>
            <a:ext cx="4375644" cy="480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765"/>
              </a:lnSpc>
            </a:pPr>
            <a:r>
              <a:rPr lang="en-US" sz="1261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r">
              <a:lnSpc>
                <a:spcPts val="1047"/>
              </a:lnSpc>
            </a:pPr>
            <a:r>
              <a:rPr lang="en-US" sz="747" dirty="0" err="1">
                <a:solidFill>
                  <a:srgbClr val="DCFAFB"/>
                </a:solidFill>
                <a:latin typeface="Canva Sans"/>
              </a:rPr>
              <a:t>www.digileg-macht-schule.de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</a:t>
            </a:r>
          </a:p>
          <a:p>
            <a:pPr algn="r">
              <a:lnSpc>
                <a:spcPts val="1047"/>
              </a:lnSpc>
            </a:pPr>
            <a:r>
              <a:rPr lang="en-US" sz="747" dirty="0" err="1">
                <a:solidFill>
                  <a:srgbClr val="DCFAFB"/>
                </a:solidFill>
                <a:latin typeface="Canva Sans"/>
              </a:rPr>
              <a:t>erstellt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mit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Canva von Anna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Löbig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, Katja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Görner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, Melanie </a:t>
            </a:r>
            <a:r>
              <a:rPr lang="en-US" sz="747" dirty="0" err="1">
                <a:solidFill>
                  <a:srgbClr val="DCFAFB"/>
                </a:solidFill>
                <a:latin typeface="Canva Sans"/>
              </a:rPr>
              <a:t>Trützschler</a:t>
            </a:r>
            <a:r>
              <a:rPr lang="en-US" sz="747" dirty="0">
                <a:solidFill>
                  <a:srgbClr val="DCFAFB"/>
                </a:solidFill>
                <a:latin typeface="Canva Sans"/>
              </a:rPr>
              <a:t> | CC BY-SA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Benutzerdefiniert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Canva Sans Bold</vt:lpstr>
      <vt:lpstr>Arial</vt:lpstr>
      <vt:lpstr>Canva Sans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Regenbogen Klassenzimmer Regeln Poster (Folder Label)</dc:title>
  <cp:lastModifiedBy>katjg</cp:lastModifiedBy>
  <cp:revision>2</cp:revision>
  <dcterms:created xsi:type="dcterms:W3CDTF">2006-08-16T00:00:00Z</dcterms:created>
  <dcterms:modified xsi:type="dcterms:W3CDTF">2023-12-19T09:05:21Z</dcterms:modified>
  <dc:identifier>DAF3We-wJRQ</dc:identifier>
</cp:coreProperties>
</file>