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nva Sans" panose="020B0503030501040103" pitchFamily="34" charset="0"/>
      <p:regular r:id="rId7"/>
    </p:embeddedFont>
    <p:embeddedFont>
      <p:font typeface="Yeseva One" pitchFamily="2" charset="77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48" autoAdjust="0"/>
  </p:normalViewPr>
  <p:slideViewPr>
    <p:cSldViewPr>
      <p:cViewPr varScale="1">
        <p:scale>
          <a:sx n="78" d="100"/>
          <a:sy n="78" d="100"/>
        </p:scale>
        <p:origin x="2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0870" y="157517"/>
            <a:ext cx="3548371" cy="4558540"/>
            <a:chOff x="0" y="0"/>
            <a:chExt cx="1864859" cy="23957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1801359" cy="2332256"/>
            </a:xfrm>
            <a:custGeom>
              <a:avLst/>
              <a:gdLst/>
              <a:ahLst/>
              <a:cxnLst/>
              <a:rect l="l" t="t" r="r" b="b"/>
              <a:pathLst>
                <a:path w="1801359" h="2332256">
                  <a:moveTo>
                    <a:pt x="1708649" y="2332256"/>
                  </a:moveTo>
                  <a:lnTo>
                    <a:pt x="92710" y="2332256"/>
                  </a:lnTo>
                  <a:cubicBezTo>
                    <a:pt x="41910" y="2332256"/>
                    <a:pt x="0" y="2290346"/>
                    <a:pt x="0" y="22395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38276"/>
                  </a:lnTo>
                  <a:cubicBezTo>
                    <a:pt x="1801359" y="2290346"/>
                    <a:pt x="1759449" y="2332256"/>
                    <a:pt x="1708649" y="2332256"/>
                  </a:cubicBezTo>
                  <a:close/>
                </a:path>
              </a:pathLst>
            </a:custGeom>
            <a:solidFill>
              <a:srgbClr val="F2EDD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864859" cy="2395756"/>
            </a:xfrm>
            <a:custGeom>
              <a:avLst/>
              <a:gdLst/>
              <a:ahLst/>
              <a:cxnLst/>
              <a:rect l="l" t="t" r="r" b="b"/>
              <a:pathLst>
                <a:path w="1864859" h="2395756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71296"/>
                  </a:lnTo>
                  <a:cubicBezTo>
                    <a:pt x="1805169" y="2306856"/>
                    <a:pt x="1775959" y="2336066"/>
                    <a:pt x="1740399" y="2336066"/>
                  </a:cubicBezTo>
                  <a:lnTo>
                    <a:pt x="124460" y="2336066"/>
                  </a:lnTo>
                  <a:cubicBezTo>
                    <a:pt x="88900" y="2336066"/>
                    <a:pt x="59690" y="2306856"/>
                    <a:pt x="59690" y="22712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71296"/>
                  </a:lnTo>
                  <a:cubicBezTo>
                    <a:pt x="0" y="2339876"/>
                    <a:pt x="55880" y="2395756"/>
                    <a:pt x="124460" y="2395756"/>
                  </a:cubicBezTo>
                  <a:lnTo>
                    <a:pt x="1740399" y="2395756"/>
                  </a:lnTo>
                  <a:cubicBezTo>
                    <a:pt x="1808979" y="2395756"/>
                    <a:pt x="1864859" y="2339876"/>
                    <a:pt x="1864859" y="2271296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FDC855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2307" y="5546696"/>
            <a:ext cx="3548371" cy="4577937"/>
            <a:chOff x="0" y="0"/>
            <a:chExt cx="1864859" cy="2405951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801359" cy="2342450"/>
            </a:xfrm>
            <a:custGeom>
              <a:avLst/>
              <a:gdLst/>
              <a:ahLst/>
              <a:cxnLst/>
              <a:rect l="l" t="t" r="r" b="b"/>
              <a:pathLst>
                <a:path w="1801359" h="2342450">
                  <a:moveTo>
                    <a:pt x="1708649" y="2342450"/>
                  </a:moveTo>
                  <a:lnTo>
                    <a:pt x="92710" y="2342450"/>
                  </a:lnTo>
                  <a:cubicBezTo>
                    <a:pt x="41910" y="2342450"/>
                    <a:pt x="0" y="2300540"/>
                    <a:pt x="0" y="224974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48471"/>
                  </a:lnTo>
                  <a:cubicBezTo>
                    <a:pt x="1801359" y="2300540"/>
                    <a:pt x="1759449" y="2342450"/>
                    <a:pt x="1708649" y="2342450"/>
                  </a:cubicBezTo>
                  <a:close/>
                </a:path>
              </a:pathLst>
            </a:custGeom>
            <a:solidFill>
              <a:srgbClr val="ECF5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864859" cy="2405951"/>
            </a:xfrm>
            <a:custGeom>
              <a:avLst/>
              <a:gdLst/>
              <a:ahLst/>
              <a:cxnLst/>
              <a:rect l="l" t="t" r="r" b="b"/>
              <a:pathLst>
                <a:path w="1864859" h="2405951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81491"/>
                  </a:lnTo>
                  <a:cubicBezTo>
                    <a:pt x="1805169" y="2317051"/>
                    <a:pt x="1775959" y="2346260"/>
                    <a:pt x="1740399" y="2346260"/>
                  </a:cubicBezTo>
                  <a:lnTo>
                    <a:pt x="124460" y="2346260"/>
                  </a:lnTo>
                  <a:cubicBezTo>
                    <a:pt x="88900" y="2346260"/>
                    <a:pt x="59690" y="2317051"/>
                    <a:pt x="59690" y="228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1491"/>
                  </a:lnTo>
                  <a:cubicBezTo>
                    <a:pt x="0" y="2350071"/>
                    <a:pt x="55880" y="2405951"/>
                    <a:pt x="124460" y="2405951"/>
                  </a:cubicBezTo>
                  <a:lnTo>
                    <a:pt x="1740399" y="2405951"/>
                  </a:lnTo>
                  <a:cubicBezTo>
                    <a:pt x="1808979" y="2405951"/>
                    <a:pt x="1864859" y="2350071"/>
                    <a:pt x="1864859" y="2281491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C5CBCB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87303" y="244202"/>
            <a:ext cx="3548371" cy="4558540"/>
            <a:chOff x="0" y="0"/>
            <a:chExt cx="1864859" cy="2395756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01359" cy="2332256"/>
            </a:xfrm>
            <a:custGeom>
              <a:avLst/>
              <a:gdLst/>
              <a:ahLst/>
              <a:cxnLst/>
              <a:rect l="l" t="t" r="r" b="b"/>
              <a:pathLst>
                <a:path w="1801359" h="2332256">
                  <a:moveTo>
                    <a:pt x="1708649" y="2332256"/>
                  </a:moveTo>
                  <a:lnTo>
                    <a:pt x="92710" y="2332256"/>
                  </a:lnTo>
                  <a:cubicBezTo>
                    <a:pt x="41910" y="2332256"/>
                    <a:pt x="0" y="2290346"/>
                    <a:pt x="0" y="22395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38276"/>
                  </a:lnTo>
                  <a:cubicBezTo>
                    <a:pt x="1801359" y="2290346"/>
                    <a:pt x="1759449" y="2332256"/>
                    <a:pt x="1708649" y="2332256"/>
                  </a:cubicBezTo>
                  <a:close/>
                </a:path>
              </a:pathLst>
            </a:custGeom>
            <a:solidFill>
              <a:srgbClr val="F3F4E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864859" cy="2395756"/>
            </a:xfrm>
            <a:custGeom>
              <a:avLst/>
              <a:gdLst/>
              <a:ahLst/>
              <a:cxnLst/>
              <a:rect l="l" t="t" r="r" b="b"/>
              <a:pathLst>
                <a:path w="1864859" h="2395756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71296"/>
                  </a:lnTo>
                  <a:cubicBezTo>
                    <a:pt x="1805169" y="2306856"/>
                    <a:pt x="1775959" y="2336066"/>
                    <a:pt x="1740399" y="2336066"/>
                  </a:cubicBezTo>
                  <a:lnTo>
                    <a:pt x="124460" y="2336066"/>
                  </a:lnTo>
                  <a:cubicBezTo>
                    <a:pt x="88900" y="2336066"/>
                    <a:pt x="59690" y="2306856"/>
                    <a:pt x="59690" y="22712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71296"/>
                  </a:lnTo>
                  <a:cubicBezTo>
                    <a:pt x="0" y="2339876"/>
                    <a:pt x="55880" y="2395756"/>
                    <a:pt x="124460" y="2395756"/>
                  </a:cubicBezTo>
                  <a:lnTo>
                    <a:pt x="1740399" y="2395756"/>
                  </a:lnTo>
                  <a:cubicBezTo>
                    <a:pt x="1808979" y="2395756"/>
                    <a:pt x="1864859" y="2339876"/>
                    <a:pt x="1864859" y="2271296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C5CBCB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49009" y="244202"/>
            <a:ext cx="3548371" cy="4558540"/>
            <a:chOff x="0" y="0"/>
            <a:chExt cx="1864859" cy="2395756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801359" cy="2332256"/>
            </a:xfrm>
            <a:custGeom>
              <a:avLst/>
              <a:gdLst/>
              <a:ahLst/>
              <a:cxnLst/>
              <a:rect l="l" t="t" r="r" b="b"/>
              <a:pathLst>
                <a:path w="1801359" h="2332256">
                  <a:moveTo>
                    <a:pt x="1708649" y="2332256"/>
                  </a:moveTo>
                  <a:lnTo>
                    <a:pt x="92710" y="2332256"/>
                  </a:lnTo>
                  <a:cubicBezTo>
                    <a:pt x="41910" y="2332256"/>
                    <a:pt x="0" y="2290346"/>
                    <a:pt x="0" y="22395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38276"/>
                  </a:lnTo>
                  <a:cubicBezTo>
                    <a:pt x="1801359" y="2290346"/>
                    <a:pt x="1759449" y="2332256"/>
                    <a:pt x="1708649" y="2332256"/>
                  </a:cubicBezTo>
                  <a:close/>
                </a:path>
              </a:pathLst>
            </a:custGeom>
            <a:solidFill>
              <a:srgbClr val="A2DDA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864859" cy="2395756"/>
            </a:xfrm>
            <a:custGeom>
              <a:avLst/>
              <a:gdLst/>
              <a:ahLst/>
              <a:cxnLst/>
              <a:rect l="l" t="t" r="r" b="b"/>
              <a:pathLst>
                <a:path w="1864859" h="2395756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71296"/>
                  </a:lnTo>
                  <a:cubicBezTo>
                    <a:pt x="1805169" y="2306856"/>
                    <a:pt x="1775959" y="2336066"/>
                    <a:pt x="1740399" y="2336066"/>
                  </a:cubicBezTo>
                  <a:lnTo>
                    <a:pt x="124460" y="2336066"/>
                  </a:lnTo>
                  <a:cubicBezTo>
                    <a:pt x="88900" y="2336066"/>
                    <a:pt x="59690" y="2306856"/>
                    <a:pt x="59690" y="22712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71296"/>
                  </a:lnTo>
                  <a:cubicBezTo>
                    <a:pt x="0" y="2339876"/>
                    <a:pt x="55880" y="2395756"/>
                    <a:pt x="124460" y="2395756"/>
                  </a:cubicBezTo>
                  <a:lnTo>
                    <a:pt x="1740399" y="2395756"/>
                  </a:lnTo>
                  <a:cubicBezTo>
                    <a:pt x="1808979" y="2395756"/>
                    <a:pt x="1864859" y="2339876"/>
                    <a:pt x="1864859" y="2271296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D7A495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67565" y="157517"/>
            <a:ext cx="3548371" cy="4558540"/>
            <a:chOff x="0" y="0"/>
            <a:chExt cx="1864859" cy="2395756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1801359" cy="2332256"/>
            </a:xfrm>
            <a:custGeom>
              <a:avLst/>
              <a:gdLst/>
              <a:ahLst/>
              <a:cxnLst/>
              <a:rect l="l" t="t" r="r" b="b"/>
              <a:pathLst>
                <a:path w="1801359" h="2332256">
                  <a:moveTo>
                    <a:pt x="1708649" y="2332256"/>
                  </a:moveTo>
                  <a:lnTo>
                    <a:pt x="92710" y="2332256"/>
                  </a:lnTo>
                  <a:cubicBezTo>
                    <a:pt x="41910" y="2332256"/>
                    <a:pt x="0" y="2290346"/>
                    <a:pt x="0" y="22395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38276"/>
                  </a:lnTo>
                  <a:cubicBezTo>
                    <a:pt x="1801359" y="2290346"/>
                    <a:pt x="1759449" y="2332256"/>
                    <a:pt x="1708649" y="2332256"/>
                  </a:cubicBezTo>
                  <a:close/>
                </a:path>
              </a:pathLst>
            </a:custGeom>
            <a:solidFill>
              <a:srgbClr val="F2EDD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864859" cy="2395756"/>
            </a:xfrm>
            <a:custGeom>
              <a:avLst/>
              <a:gdLst/>
              <a:ahLst/>
              <a:cxnLst/>
              <a:rect l="l" t="t" r="r" b="b"/>
              <a:pathLst>
                <a:path w="1864859" h="2395756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71296"/>
                  </a:lnTo>
                  <a:cubicBezTo>
                    <a:pt x="1805169" y="2306856"/>
                    <a:pt x="1775959" y="2336066"/>
                    <a:pt x="1740399" y="2336066"/>
                  </a:cubicBezTo>
                  <a:lnTo>
                    <a:pt x="124460" y="2336066"/>
                  </a:lnTo>
                  <a:cubicBezTo>
                    <a:pt x="88900" y="2336066"/>
                    <a:pt x="59690" y="2306856"/>
                    <a:pt x="59690" y="22712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71296"/>
                  </a:lnTo>
                  <a:cubicBezTo>
                    <a:pt x="0" y="2339876"/>
                    <a:pt x="55880" y="2395756"/>
                    <a:pt x="124460" y="2395756"/>
                  </a:cubicBezTo>
                  <a:lnTo>
                    <a:pt x="1740399" y="2395756"/>
                  </a:lnTo>
                  <a:cubicBezTo>
                    <a:pt x="1808979" y="2395756"/>
                    <a:pt x="1864859" y="2339876"/>
                    <a:pt x="1864859" y="2271296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FAC158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99908" y="5546696"/>
            <a:ext cx="3548371" cy="4577937"/>
            <a:chOff x="0" y="0"/>
            <a:chExt cx="1864859" cy="2405951"/>
          </a:xfrm>
        </p:grpSpPr>
        <p:sp>
          <p:nvSpPr>
            <p:cNvPr id="18" name="Freeform 18"/>
            <p:cNvSpPr/>
            <p:nvPr/>
          </p:nvSpPr>
          <p:spPr>
            <a:xfrm>
              <a:off x="31750" y="31750"/>
              <a:ext cx="1801359" cy="2342450"/>
            </a:xfrm>
            <a:custGeom>
              <a:avLst/>
              <a:gdLst/>
              <a:ahLst/>
              <a:cxnLst/>
              <a:rect l="l" t="t" r="r" b="b"/>
              <a:pathLst>
                <a:path w="1801359" h="2342450">
                  <a:moveTo>
                    <a:pt x="1708649" y="2342450"/>
                  </a:moveTo>
                  <a:lnTo>
                    <a:pt x="92710" y="2342450"/>
                  </a:lnTo>
                  <a:cubicBezTo>
                    <a:pt x="41910" y="2342450"/>
                    <a:pt x="0" y="2300540"/>
                    <a:pt x="0" y="224974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48471"/>
                  </a:lnTo>
                  <a:cubicBezTo>
                    <a:pt x="1801359" y="2300540"/>
                    <a:pt x="1759449" y="2342450"/>
                    <a:pt x="1708649" y="2342450"/>
                  </a:cubicBezTo>
                  <a:close/>
                </a:path>
              </a:pathLst>
            </a:custGeom>
            <a:solidFill>
              <a:srgbClr val="F3F4E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864859" cy="2405951"/>
            </a:xfrm>
            <a:custGeom>
              <a:avLst/>
              <a:gdLst/>
              <a:ahLst/>
              <a:cxnLst/>
              <a:rect l="l" t="t" r="r" b="b"/>
              <a:pathLst>
                <a:path w="1864859" h="2405951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81491"/>
                  </a:lnTo>
                  <a:cubicBezTo>
                    <a:pt x="1805169" y="2317051"/>
                    <a:pt x="1775959" y="2346260"/>
                    <a:pt x="1740399" y="2346260"/>
                  </a:cubicBezTo>
                  <a:lnTo>
                    <a:pt x="124460" y="2346260"/>
                  </a:lnTo>
                  <a:cubicBezTo>
                    <a:pt x="88900" y="2346260"/>
                    <a:pt x="59690" y="2317051"/>
                    <a:pt x="59690" y="228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1491"/>
                  </a:lnTo>
                  <a:cubicBezTo>
                    <a:pt x="0" y="2350071"/>
                    <a:pt x="55880" y="2405951"/>
                    <a:pt x="124460" y="2405951"/>
                  </a:cubicBezTo>
                  <a:lnTo>
                    <a:pt x="1740399" y="2405951"/>
                  </a:lnTo>
                  <a:cubicBezTo>
                    <a:pt x="1808979" y="2405951"/>
                    <a:pt x="1864859" y="2350071"/>
                    <a:pt x="1864859" y="2281491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F9C548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6159029" y="6908868"/>
            <a:ext cx="1700812" cy="1365558"/>
          </a:xfrm>
          <a:custGeom>
            <a:avLst/>
            <a:gdLst/>
            <a:ahLst/>
            <a:cxnLst/>
            <a:rect l="l" t="t" r="r" b="b"/>
            <a:pathLst>
              <a:path w="1700812" h="1365558">
                <a:moveTo>
                  <a:pt x="0" y="0"/>
                </a:moveTo>
                <a:lnTo>
                  <a:pt x="1700812" y="0"/>
                </a:lnTo>
                <a:lnTo>
                  <a:pt x="1700812" y="1365557"/>
                </a:lnTo>
                <a:lnTo>
                  <a:pt x="0" y="1365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1" r="-6441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1" name="Group 21"/>
          <p:cNvGrpSpPr/>
          <p:nvPr/>
        </p:nvGrpSpPr>
        <p:grpSpPr>
          <a:xfrm>
            <a:off x="9330603" y="5439927"/>
            <a:ext cx="3548371" cy="4577937"/>
            <a:chOff x="0" y="0"/>
            <a:chExt cx="1864859" cy="2405951"/>
          </a:xfrm>
        </p:grpSpPr>
        <p:sp>
          <p:nvSpPr>
            <p:cNvPr id="22" name="Freeform 22"/>
            <p:cNvSpPr/>
            <p:nvPr/>
          </p:nvSpPr>
          <p:spPr>
            <a:xfrm>
              <a:off x="31750" y="31750"/>
              <a:ext cx="1801359" cy="2342450"/>
            </a:xfrm>
            <a:custGeom>
              <a:avLst/>
              <a:gdLst/>
              <a:ahLst/>
              <a:cxnLst/>
              <a:rect l="l" t="t" r="r" b="b"/>
              <a:pathLst>
                <a:path w="1801359" h="2342450">
                  <a:moveTo>
                    <a:pt x="1708649" y="2342450"/>
                  </a:moveTo>
                  <a:lnTo>
                    <a:pt x="92710" y="2342450"/>
                  </a:lnTo>
                  <a:cubicBezTo>
                    <a:pt x="41910" y="2342450"/>
                    <a:pt x="0" y="2300540"/>
                    <a:pt x="0" y="224974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48471"/>
                  </a:lnTo>
                  <a:cubicBezTo>
                    <a:pt x="1801359" y="2300540"/>
                    <a:pt x="1759449" y="2342450"/>
                    <a:pt x="1708649" y="2342450"/>
                  </a:cubicBezTo>
                  <a:close/>
                </a:path>
              </a:pathLst>
            </a:custGeom>
            <a:solidFill>
              <a:srgbClr val="F2EDD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864859" cy="2405951"/>
            </a:xfrm>
            <a:custGeom>
              <a:avLst/>
              <a:gdLst/>
              <a:ahLst/>
              <a:cxnLst/>
              <a:rect l="l" t="t" r="r" b="b"/>
              <a:pathLst>
                <a:path w="1864859" h="2405951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81491"/>
                  </a:lnTo>
                  <a:cubicBezTo>
                    <a:pt x="1805169" y="2317051"/>
                    <a:pt x="1775959" y="2346260"/>
                    <a:pt x="1740399" y="2346260"/>
                  </a:cubicBezTo>
                  <a:lnTo>
                    <a:pt x="124460" y="2346260"/>
                  </a:lnTo>
                  <a:cubicBezTo>
                    <a:pt x="88900" y="2346260"/>
                    <a:pt x="59690" y="2317051"/>
                    <a:pt x="59690" y="228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1491"/>
                  </a:lnTo>
                  <a:cubicBezTo>
                    <a:pt x="0" y="2350071"/>
                    <a:pt x="55880" y="2405951"/>
                    <a:pt x="124460" y="2405951"/>
                  </a:cubicBezTo>
                  <a:lnTo>
                    <a:pt x="1740399" y="2405951"/>
                  </a:lnTo>
                  <a:cubicBezTo>
                    <a:pt x="1808979" y="2405951"/>
                    <a:pt x="1864859" y="2350071"/>
                    <a:pt x="1864859" y="2281491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ECAE5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460005" y="5546696"/>
            <a:ext cx="3548371" cy="4577937"/>
            <a:chOff x="0" y="0"/>
            <a:chExt cx="1864859" cy="2405951"/>
          </a:xfrm>
        </p:grpSpPr>
        <p:sp>
          <p:nvSpPr>
            <p:cNvPr id="25" name="Freeform 25"/>
            <p:cNvSpPr/>
            <p:nvPr/>
          </p:nvSpPr>
          <p:spPr>
            <a:xfrm>
              <a:off x="31750" y="31750"/>
              <a:ext cx="1801359" cy="2342450"/>
            </a:xfrm>
            <a:custGeom>
              <a:avLst/>
              <a:gdLst/>
              <a:ahLst/>
              <a:cxnLst/>
              <a:rect l="l" t="t" r="r" b="b"/>
              <a:pathLst>
                <a:path w="1801359" h="2342450">
                  <a:moveTo>
                    <a:pt x="1708649" y="2342450"/>
                  </a:moveTo>
                  <a:lnTo>
                    <a:pt x="92710" y="2342450"/>
                  </a:lnTo>
                  <a:cubicBezTo>
                    <a:pt x="41910" y="2342450"/>
                    <a:pt x="0" y="2300540"/>
                    <a:pt x="0" y="224974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7379" y="0"/>
                  </a:lnTo>
                  <a:cubicBezTo>
                    <a:pt x="1758179" y="0"/>
                    <a:pt x="1800089" y="41910"/>
                    <a:pt x="1800089" y="92710"/>
                  </a:cubicBezTo>
                  <a:lnTo>
                    <a:pt x="1800089" y="2248471"/>
                  </a:lnTo>
                  <a:cubicBezTo>
                    <a:pt x="1801359" y="2300540"/>
                    <a:pt x="1759449" y="2342450"/>
                    <a:pt x="1708649" y="2342450"/>
                  </a:cubicBezTo>
                  <a:close/>
                </a:path>
              </a:pathLst>
            </a:custGeom>
            <a:solidFill>
              <a:srgbClr val="EEE7D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864859" cy="2405951"/>
            </a:xfrm>
            <a:custGeom>
              <a:avLst/>
              <a:gdLst/>
              <a:ahLst/>
              <a:cxnLst/>
              <a:rect l="l" t="t" r="r" b="b"/>
              <a:pathLst>
                <a:path w="1864859" h="2405951">
                  <a:moveTo>
                    <a:pt x="1740399" y="59690"/>
                  </a:moveTo>
                  <a:cubicBezTo>
                    <a:pt x="1775959" y="59690"/>
                    <a:pt x="1805169" y="88900"/>
                    <a:pt x="1805169" y="124460"/>
                  </a:cubicBezTo>
                  <a:lnTo>
                    <a:pt x="1805169" y="2281491"/>
                  </a:lnTo>
                  <a:cubicBezTo>
                    <a:pt x="1805169" y="2317051"/>
                    <a:pt x="1775959" y="2346260"/>
                    <a:pt x="1740399" y="2346260"/>
                  </a:cubicBezTo>
                  <a:lnTo>
                    <a:pt x="124460" y="2346260"/>
                  </a:lnTo>
                  <a:cubicBezTo>
                    <a:pt x="88900" y="2346260"/>
                    <a:pt x="59690" y="2317051"/>
                    <a:pt x="59690" y="228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40399" y="59690"/>
                  </a:lnTo>
                  <a:moveTo>
                    <a:pt x="17403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1491"/>
                  </a:lnTo>
                  <a:cubicBezTo>
                    <a:pt x="0" y="2350071"/>
                    <a:pt x="55880" y="2405951"/>
                    <a:pt x="124460" y="2405951"/>
                  </a:cubicBezTo>
                  <a:lnTo>
                    <a:pt x="1740399" y="2405951"/>
                  </a:lnTo>
                  <a:cubicBezTo>
                    <a:pt x="1808979" y="2405951"/>
                    <a:pt x="1864859" y="2350071"/>
                    <a:pt x="1864859" y="2281491"/>
                  </a:cubicBezTo>
                  <a:lnTo>
                    <a:pt x="1864859" y="124460"/>
                  </a:lnTo>
                  <a:cubicBezTo>
                    <a:pt x="1864859" y="55880"/>
                    <a:pt x="1808979" y="0"/>
                    <a:pt x="1740399" y="0"/>
                  </a:cubicBezTo>
                  <a:close/>
                </a:path>
              </a:pathLst>
            </a:custGeom>
            <a:solidFill>
              <a:srgbClr val="F3AF5D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774821" y="1714760"/>
            <a:ext cx="2563344" cy="2629070"/>
          </a:xfrm>
          <a:custGeom>
            <a:avLst/>
            <a:gdLst/>
            <a:ahLst/>
            <a:cxnLst/>
            <a:rect l="l" t="t" r="r" b="b"/>
            <a:pathLst>
              <a:path w="2563344" h="2629070">
                <a:moveTo>
                  <a:pt x="0" y="0"/>
                </a:moveTo>
                <a:lnTo>
                  <a:pt x="2563343" y="0"/>
                </a:lnTo>
                <a:lnTo>
                  <a:pt x="2563343" y="2629070"/>
                </a:lnTo>
                <a:lnTo>
                  <a:pt x="0" y="2629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>
            <a:off x="5963242" y="1027232"/>
            <a:ext cx="1821702" cy="3373523"/>
          </a:xfrm>
          <a:custGeom>
            <a:avLst/>
            <a:gdLst/>
            <a:ahLst/>
            <a:cxnLst/>
            <a:rect l="l" t="t" r="r" b="b"/>
            <a:pathLst>
              <a:path w="1821702" h="3373523">
                <a:moveTo>
                  <a:pt x="0" y="0"/>
                </a:moveTo>
                <a:lnTo>
                  <a:pt x="1821702" y="0"/>
                </a:lnTo>
                <a:lnTo>
                  <a:pt x="1821702" y="3373523"/>
                </a:lnTo>
                <a:lnTo>
                  <a:pt x="0" y="337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/>
          <p:cNvSpPr/>
          <p:nvPr/>
        </p:nvSpPr>
        <p:spPr>
          <a:xfrm>
            <a:off x="5566743" y="6811395"/>
            <a:ext cx="1700812" cy="1209702"/>
          </a:xfrm>
          <a:custGeom>
            <a:avLst/>
            <a:gdLst/>
            <a:ahLst/>
            <a:cxnLst/>
            <a:rect l="l" t="t" r="r" b="b"/>
            <a:pathLst>
              <a:path w="1700812" h="1209702">
                <a:moveTo>
                  <a:pt x="0" y="0"/>
                </a:moveTo>
                <a:lnTo>
                  <a:pt x="1700812" y="0"/>
                </a:lnTo>
                <a:lnTo>
                  <a:pt x="1700812" y="1209703"/>
                </a:lnTo>
                <a:lnTo>
                  <a:pt x="0" y="120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0" name="Freeform 30"/>
          <p:cNvSpPr/>
          <p:nvPr/>
        </p:nvSpPr>
        <p:spPr>
          <a:xfrm>
            <a:off x="5716508" y="6729767"/>
            <a:ext cx="733128" cy="1342111"/>
          </a:xfrm>
          <a:custGeom>
            <a:avLst/>
            <a:gdLst/>
            <a:ahLst/>
            <a:cxnLst/>
            <a:rect l="l" t="t" r="r" b="b"/>
            <a:pathLst>
              <a:path w="733128" h="1342111">
                <a:moveTo>
                  <a:pt x="0" y="0"/>
                </a:moveTo>
                <a:lnTo>
                  <a:pt x="733128" y="0"/>
                </a:lnTo>
                <a:lnTo>
                  <a:pt x="733128" y="1342110"/>
                </a:lnTo>
                <a:lnTo>
                  <a:pt x="0" y="1342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1" name="Freeform 31"/>
          <p:cNvSpPr/>
          <p:nvPr/>
        </p:nvSpPr>
        <p:spPr>
          <a:xfrm>
            <a:off x="13970557" y="1166226"/>
            <a:ext cx="2542387" cy="2731080"/>
          </a:xfrm>
          <a:custGeom>
            <a:avLst/>
            <a:gdLst/>
            <a:ahLst/>
            <a:cxnLst/>
            <a:rect l="l" t="t" r="r" b="b"/>
            <a:pathLst>
              <a:path w="2542387" h="2731080">
                <a:moveTo>
                  <a:pt x="0" y="0"/>
                </a:moveTo>
                <a:lnTo>
                  <a:pt x="2542387" y="0"/>
                </a:lnTo>
                <a:lnTo>
                  <a:pt x="2542387" y="2731079"/>
                </a:lnTo>
                <a:lnTo>
                  <a:pt x="0" y="2731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2" name="Freeform 32"/>
          <p:cNvSpPr/>
          <p:nvPr/>
        </p:nvSpPr>
        <p:spPr>
          <a:xfrm>
            <a:off x="2081228" y="6991250"/>
            <a:ext cx="1947218" cy="2566351"/>
          </a:xfrm>
          <a:custGeom>
            <a:avLst/>
            <a:gdLst/>
            <a:ahLst/>
            <a:cxnLst/>
            <a:rect l="l" t="t" r="r" b="b"/>
            <a:pathLst>
              <a:path w="1947218" h="2566351">
                <a:moveTo>
                  <a:pt x="0" y="0"/>
                </a:moveTo>
                <a:lnTo>
                  <a:pt x="1947218" y="0"/>
                </a:lnTo>
                <a:lnTo>
                  <a:pt x="1947218" y="2566351"/>
                </a:lnTo>
                <a:lnTo>
                  <a:pt x="0" y="25663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3" name="Freeform 33"/>
          <p:cNvSpPr/>
          <p:nvPr/>
        </p:nvSpPr>
        <p:spPr>
          <a:xfrm>
            <a:off x="9661856" y="6991250"/>
            <a:ext cx="2722676" cy="2201964"/>
          </a:xfrm>
          <a:custGeom>
            <a:avLst/>
            <a:gdLst/>
            <a:ahLst/>
            <a:cxnLst/>
            <a:rect l="l" t="t" r="r" b="b"/>
            <a:pathLst>
              <a:path w="2722676" h="2201964">
                <a:moveTo>
                  <a:pt x="0" y="0"/>
                </a:moveTo>
                <a:lnTo>
                  <a:pt x="2722676" y="0"/>
                </a:lnTo>
                <a:lnTo>
                  <a:pt x="2722676" y="2201964"/>
                </a:lnTo>
                <a:lnTo>
                  <a:pt x="0" y="220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Freeform 34"/>
          <p:cNvSpPr/>
          <p:nvPr/>
        </p:nvSpPr>
        <p:spPr>
          <a:xfrm>
            <a:off x="13701287" y="7585436"/>
            <a:ext cx="1144501" cy="1586830"/>
          </a:xfrm>
          <a:custGeom>
            <a:avLst/>
            <a:gdLst/>
            <a:ahLst/>
            <a:cxnLst/>
            <a:rect l="l" t="t" r="r" b="b"/>
            <a:pathLst>
              <a:path w="1144501" h="1586830">
                <a:moveTo>
                  <a:pt x="0" y="0"/>
                </a:moveTo>
                <a:lnTo>
                  <a:pt x="1144502" y="0"/>
                </a:lnTo>
                <a:lnTo>
                  <a:pt x="1144502" y="1586830"/>
                </a:lnTo>
                <a:lnTo>
                  <a:pt x="0" y="1586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5" name="Freeform 35"/>
          <p:cNvSpPr/>
          <p:nvPr/>
        </p:nvSpPr>
        <p:spPr>
          <a:xfrm>
            <a:off x="13949839" y="6595496"/>
            <a:ext cx="1810515" cy="2851204"/>
          </a:xfrm>
          <a:custGeom>
            <a:avLst/>
            <a:gdLst/>
            <a:ahLst/>
            <a:cxnLst/>
            <a:rect l="l" t="t" r="r" b="b"/>
            <a:pathLst>
              <a:path w="1810515" h="2851204">
                <a:moveTo>
                  <a:pt x="0" y="0"/>
                </a:moveTo>
                <a:lnTo>
                  <a:pt x="1810515" y="0"/>
                </a:lnTo>
                <a:lnTo>
                  <a:pt x="1810515" y="2851204"/>
                </a:lnTo>
                <a:lnTo>
                  <a:pt x="0" y="28512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6" name="Freeform 36"/>
          <p:cNvSpPr/>
          <p:nvPr/>
        </p:nvSpPr>
        <p:spPr>
          <a:xfrm>
            <a:off x="15347738" y="7728895"/>
            <a:ext cx="1144488" cy="1717805"/>
          </a:xfrm>
          <a:custGeom>
            <a:avLst/>
            <a:gdLst/>
            <a:ahLst/>
            <a:cxnLst/>
            <a:rect l="l" t="t" r="r" b="b"/>
            <a:pathLst>
              <a:path w="1144488" h="1717805">
                <a:moveTo>
                  <a:pt x="0" y="0"/>
                </a:moveTo>
                <a:lnTo>
                  <a:pt x="1144488" y="0"/>
                </a:lnTo>
                <a:lnTo>
                  <a:pt x="1144488" y="1717805"/>
                </a:lnTo>
                <a:lnTo>
                  <a:pt x="0" y="17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7" name="Freeform 37"/>
          <p:cNvSpPr/>
          <p:nvPr/>
        </p:nvSpPr>
        <p:spPr>
          <a:xfrm>
            <a:off x="14450173" y="8378851"/>
            <a:ext cx="1382184" cy="1506467"/>
          </a:xfrm>
          <a:custGeom>
            <a:avLst/>
            <a:gdLst/>
            <a:ahLst/>
            <a:cxnLst/>
            <a:rect l="l" t="t" r="r" b="b"/>
            <a:pathLst>
              <a:path w="1382184" h="1506467">
                <a:moveTo>
                  <a:pt x="0" y="0"/>
                </a:moveTo>
                <a:lnTo>
                  <a:pt x="1382184" y="0"/>
                </a:lnTo>
                <a:lnTo>
                  <a:pt x="1382184" y="1506467"/>
                </a:lnTo>
                <a:lnTo>
                  <a:pt x="0" y="15064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8" name="Freeform 38"/>
          <p:cNvSpPr/>
          <p:nvPr/>
        </p:nvSpPr>
        <p:spPr>
          <a:xfrm>
            <a:off x="9731312" y="1248864"/>
            <a:ext cx="2653220" cy="2785533"/>
          </a:xfrm>
          <a:custGeom>
            <a:avLst/>
            <a:gdLst/>
            <a:ahLst/>
            <a:cxnLst/>
            <a:rect l="l" t="t" r="r" b="b"/>
            <a:pathLst>
              <a:path w="2653220" h="2785533">
                <a:moveTo>
                  <a:pt x="0" y="0"/>
                </a:moveTo>
                <a:lnTo>
                  <a:pt x="2653220" y="0"/>
                </a:lnTo>
                <a:lnTo>
                  <a:pt x="2653220" y="2785532"/>
                </a:lnTo>
                <a:lnTo>
                  <a:pt x="0" y="27855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9" name="Freeform 39"/>
          <p:cNvSpPr/>
          <p:nvPr/>
        </p:nvSpPr>
        <p:spPr>
          <a:xfrm>
            <a:off x="9635530" y="3491890"/>
            <a:ext cx="2102764" cy="530948"/>
          </a:xfrm>
          <a:custGeom>
            <a:avLst/>
            <a:gdLst/>
            <a:ahLst/>
            <a:cxnLst/>
            <a:rect l="l" t="t" r="r" b="b"/>
            <a:pathLst>
              <a:path w="2102764" h="530948">
                <a:moveTo>
                  <a:pt x="0" y="0"/>
                </a:moveTo>
                <a:lnTo>
                  <a:pt x="2102763" y="0"/>
                </a:lnTo>
                <a:lnTo>
                  <a:pt x="2102763" y="530948"/>
                </a:lnTo>
                <a:lnTo>
                  <a:pt x="0" y="53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0" name="Freeform 40"/>
          <p:cNvSpPr/>
          <p:nvPr/>
        </p:nvSpPr>
        <p:spPr>
          <a:xfrm>
            <a:off x="6083072" y="8427305"/>
            <a:ext cx="1108038" cy="1019395"/>
          </a:xfrm>
          <a:custGeom>
            <a:avLst/>
            <a:gdLst/>
            <a:ahLst/>
            <a:cxnLst/>
            <a:rect l="l" t="t" r="r" b="b"/>
            <a:pathLst>
              <a:path w="1108038" h="1019395">
                <a:moveTo>
                  <a:pt x="0" y="0"/>
                </a:moveTo>
                <a:lnTo>
                  <a:pt x="1108038" y="0"/>
                </a:lnTo>
                <a:lnTo>
                  <a:pt x="1108038" y="1019395"/>
                </a:lnTo>
                <a:lnTo>
                  <a:pt x="0" y="10193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1" name="Freeform 41"/>
          <p:cNvSpPr/>
          <p:nvPr/>
        </p:nvSpPr>
        <p:spPr>
          <a:xfrm>
            <a:off x="6869682" y="8274425"/>
            <a:ext cx="1450698" cy="1387230"/>
          </a:xfrm>
          <a:custGeom>
            <a:avLst/>
            <a:gdLst/>
            <a:ahLst/>
            <a:cxnLst/>
            <a:rect l="l" t="t" r="r" b="b"/>
            <a:pathLst>
              <a:path w="1450698" h="1387230">
                <a:moveTo>
                  <a:pt x="0" y="0"/>
                </a:moveTo>
                <a:lnTo>
                  <a:pt x="1450698" y="0"/>
                </a:lnTo>
                <a:lnTo>
                  <a:pt x="1450698" y="1387231"/>
                </a:lnTo>
                <a:lnTo>
                  <a:pt x="0" y="13872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2" name="Freeform 42"/>
          <p:cNvSpPr/>
          <p:nvPr/>
        </p:nvSpPr>
        <p:spPr>
          <a:xfrm>
            <a:off x="1290870" y="4859118"/>
            <a:ext cx="1443603" cy="528390"/>
          </a:xfrm>
          <a:custGeom>
            <a:avLst/>
            <a:gdLst/>
            <a:ahLst/>
            <a:cxnLst/>
            <a:rect l="l" t="t" r="r" b="b"/>
            <a:pathLst>
              <a:path w="1443603" h="528390">
                <a:moveTo>
                  <a:pt x="0" y="0"/>
                </a:moveTo>
                <a:lnTo>
                  <a:pt x="1443603" y="0"/>
                </a:lnTo>
                <a:lnTo>
                  <a:pt x="1443603" y="528389"/>
                </a:lnTo>
                <a:lnTo>
                  <a:pt x="0" y="52838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3" name="TextBox 43"/>
          <p:cNvSpPr txBox="1"/>
          <p:nvPr/>
        </p:nvSpPr>
        <p:spPr>
          <a:xfrm>
            <a:off x="1611234" y="469383"/>
            <a:ext cx="2907643" cy="767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8"/>
              </a:lnSpc>
              <a:spcBef>
                <a:spcPct val="0"/>
              </a:spcBef>
            </a:pPr>
            <a:r>
              <a:rPr lang="en-US" sz="2930" u="none">
                <a:solidFill>
                  <a:srgbClr val="195D7E"/>
                </a:solidFill>
                <a:latin typeface="Yeseva One"/>
              </a:rPr>
              <a:t>Rotkäppchen</a:t>
            </a:r>
          </a:p>
          <a:p>
            <a:pPr marL="0" lvl="0" indent="0" algn="l">
              <a:lnSpc>
                <a:spcPts val="2988"/>
              </a:lnSpc>
              <a:spcBef>
                <a:spcPct val="0"/>
              </a:spcBef>
            </a:pPr>
            <a:endParaRPr lang="en-US" sz="2930" u="none">
              <a:solidFill>
                <a:srgbClr val="195D7E"/>
              </a:solidFill>
              <a:latin typeface="Yeseva One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611234" y="5929022"/>
            <a:ext cx="2907643" cy="86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0"/>
              </a:lnSpc>
            </a:pPr>
            <a:r>
              <a:rPr lang="en-US" sz="3064">
                <a:solidFill>
                  <a:srgbClr val="195D7E"/>
                </a:solidFill>
                <a:latin typeface="Yeseva One"/>
              </a:rPr>
              <a:t>Der gestiefelte Kater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963242" y="413491"/>
            <a:ext cx="2907643" cy="41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5"/>
              </a:lnSpc>
              <a:spcBef>
                <a:spcPct val="0"/>
              </a:spcBef>
            </a:pPr>
            <a:r>
              <a:rPr lang="en-US" sz="3064">
                <a:solidFill>
                  <a:srgbClr val="195D7E"/>
                </a:solidFill>
                <a:latin typeface="Yeseva One"/>
              </a:rPr>
              <a:t>Rapunzel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420272" y="5948072"/>
            <a:ext cx="2907643" cy="345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8"/>
              </a:lnSpc>
              <a:spcBef>
                <a:spcPct val="0"/>
              </a:spcBef>
            </a:pPr>
            <a:r>
              <a:rPr lang="en-US" sz="2626">
                <a:solidFill>
                  <a:srgbClr val="195D7E"/>
                </a:solidFill>
                <a:latin typeface="Yeseva One"/>
              </a:rPr>
              <a:t>Rumpelstilzchen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731312" y="5781859"/>
            <a:ext cx="2907643" cy="80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5"/>
              </a:lnSpc>
              <a:spcBef>
                <a:spcPct val="0"/>
              </a:spcBef>
            </a:pPr>
            <a:r>
              <a:rPr lang="en-US" sz="3064">
                <a:solidFill>
                  <a:srgbClr val="195D7E"/>
                </a:solidFill>
                <a:latin typeface="Yeseva One"/>
              </a:rPr>
              <a:t>Hänsel und Gretel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80369" y="494059"/>
            <a:ext cx="2907643" cy="41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5"/>
              </a:lnSpc>
              <a:spcBef>
                <a:spcPct val="0"/>
              </a:spcBef>
            </a:pPr>
            <a:r>
              <a:rPr lang="en-US" sz="3064">
                <a:solidFill>
                  <a:srgbClr val="195D7E"/>
                </a:solidFill>
                <a:latin typeface="Yeseva One"/>
              </a:rPr>
              <a:t>Aschenputtel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787930" y="5938547"/>
            <a:ext cx="2907643" cy="37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27"/>
              </a:lnSpc>
              <a:spcBef>
                <a:spcPct val="0"/>
              </a:spcBef>
            </a:pPr>
            <a:r>
              <a:rPr lang="en-US" sz="2772">
                <a:solidFill>
                  <a:srgbClr val="195D7E"/>
                </a:solidFill>
                <a:latin typeface="Yeseva One"/>
              </a:rPr>
              <a:t>Schneewittchen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635530" y="572302"/>
            <a:ext cx="2907643" cy="41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5"/>
              </a:lnSpc>
              <a:spcBef>
                <a:spcPct val="0"/>
              </a:spcBef>
            </a:pPr>
            <a:r>
              <a:rPr lang="en-US" sz="3064">
                <a:solidFill>
                  <a:srgbClr val="195D7E"/>
                </a:solidFill>
                <a:latin typeface="Yeseva One"/>
              </a:rPr>
              <a:t>Dornröschen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435698" y="4742658"/>
            <a:ext cx="8406514" cy="808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34"/>
              </a:lnSpc>
            </a:pPr>
            <a:endParaRPr lang="en-US" sz="1167" dirty="0">
              <a:solidFill>
                <a:srgbClr val="195D7E"/>
              </a:solidFill>
              <a:latin typeface="Canva Sans"/>
            </a:endParaRPr>
          </a:p>
          <a:p>
            <a:pPr algn="r">
              <a:lnSpc>
                <a:spcPts val="1634"/>
              </a:lnSpc>
            </a:pPr>
            <a:r>
              <a:rPr lang="en-US" sz="1167" dirty="0" err="1">
                <a:solidFill>
                  <a:srgbClr val="195D7E"/>
                </a:solidFill>
                <a:latin typeface="Canva Sans"/>
              </a:rPr>
              <a:t>www.digileg-macht-schule.de</a:t>
            </a:r>
            <a:r>
              <a:rPr lang="en-US" sz="1167" dirty="0">
                <a:solidFill>
                  <a:srgbClr val="195D7E"/>
                </a:solidFill>
                <a:latin typeface="Canva Sans"/>
              </a:rPr>
              <a:t> </a:t>
            </a:r>
          </a:p>
          <a:p>
            <a:pPr algn="r">
              <a:lnSpc>
                <a:spcPts val="1634"/>
              </a:lnSpc>
            </a:pPr>
            <a:r>
              <a:rPr lang="en-US" sz="1167" dirty="0" err="1">
                <a:solidFill>
                  <a:srgbClr val="195D7E"/>
                </a:solidFill>
                <a:latin typeface="Canva Sans"/>
              </a:rPr>
              <a:t>erstellt</a:t>
            </a:r>
            <a:r>
              <a:rPr lang="en-US" sz="1167" dirty="0">
                <a:solidFill>
                  <a:srgbClr val="195D7E"/>
                </a:solidFill>
                <a:latin typeface="Canva Sans"/>
              </a:rPr>
              <a:t> </a:t>
            </a:r>
            <a:r>
              <a:rPr lang="en-US" sz="1167" dirty="0" err="1">
                <a:solidFill>
                  <a:srgbClr val="195D7E"/>
                </a:solidFill>
                <a:latin typeface="Canva Sans"/>
              </a:rPr>
              <a:t>mit</a:t>
            </a:r>
            <a:r>
              <a:rPr lang="en-US" sz="1167" dirty="0">
                <a:solidFill>
                  <a:srgbClr val="195D7E"/>
                </a:solidFill>
                <a:latin typeface="Canva Sans"/>
              </a:rPr>
              <a:t> </a:t>
            </a:r>
            <a:r>
              <a:rPr lang="en-US" sz="1167">
                <a:solidFill>
                  <a:srgbClr val="195D7E"/>
                </a:solidFill>
                <a:latin typeface="Canva Sans"/>
              </a:rPr>
              <a:t>Canva von Anna </a:t>
            </a:r>
            <a:r>
              <a:rPr lang="en-US" sz="1167" dirty="0" err="1">
                <a:solidFill>
                  <a:srgbClr val="195D7E"/>
                </a:solidFill>
                <a:latin typeface="Canva Sans"/>
              </a:rPr>
              <a:t>Löbig</a:t>
            </a:r>
            <a:r>
              <a:rPr lang="en-US" sz="1167" dirty="0">
                <a:solidFill>
                  <a:srgbClr val="195D7E"/>
                </a:solidFill>
                <a:latin typeface="Canva Sans"/>
              </a:rPr>
              <a:t>, Katja </a:t>
            </a:r>
            <a:r>
              <a:rPr lang="en-US" sz="1167" dirty="0" err="1">
                <a:solidFill>
                  <a:srgbClr val="195D7E"/>
                </a:solidFill>
                <a:latin typeface="Canva Sans"/>
              </a:rPr>
              <a:t>Görner</a:t>
            </a:r>
            <a:r>
              <a:rPr lang="en-US" sz="1167" dirty="0">
                <a:solidFill>
                  <a:srgbClr val="195D7E"/>
                </a:solidFill>
                <a:latin typeface="Canva Sans"/>
              </a:rPr>
              <a:t>, Melanie </a:t>
            </a:r>
            <a:r>
              <a:rPr lang="en-US" sz="1167" dirty="0" err="1">
                <a:solidFill>
                  <a:srgbClr val="195D7E"/>
                </a:solidFill>
                <a:latin typeface="Canva Sans"/>
              </a:rPr>
              <a:t>Trützschler</a:t>
            </a:r>
            <a:r>
              <a:rPr lang="en-US" sz="1167" dirty="0">
                <a:solidFill>
                  <a:srgbClr val="195D7E"/>
                </a:solidFill>
                <a:latin typeface="Canva Sans"/>
              </a:rPr>
              <a:t> | CC BY-SA 4.0</a:t>
            </a:r>
          </a:p>
          <a:p>
            <a:pPr algn="r">
              <a:lnSpc>
                <a:spcPts val="1634"/>
              </a:lnSpc>
            </a:pPr>
            <a:endParaRPr lang="en-US" sz="1167" dirty="0">
              <a:solidFill>
                <a:srgbClr val="195D7E"/>
              </a:solidFill>
              <a:latin typeface="Canva Sans"/>
            </a:endParaRPr>
          </a:p>
        </p:txBody>
      </p:sp>
      <p:sp>
        <p:nvSpPr>
          <p:cNvPr id="52" name="Freeform 52"/>
          <p:cNvSpPr/>
          <p:nvPr/>
        </p:nvSpPr>
        <p:spPr>
          <a:xfrm>
            <a:off x="1504576" y="4196321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3" y="0"/>
                </a:lnTo>
                <a:lnTo>
                  <a:pt x="806013" y="295019"/>
                </a:lnTo>
                <a:lnTo>
                  <a:pt x="0" y="29501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3" name="Freeform 53"/>
          <p:cNvSpPr/>
          <p:nvPr/>
        </p:nvSpPr>
        <p:spPr>
          <a:xfrm>
            <a:off x="5420272" y="4244760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3" y="0"/>
                </a:lnTo>
                <a:lnTo>
                  <a:pt x="806013" y="295018"/>
                </a:lnTo>
                <a:lnTo>
                  <a:pt x="0" y="2950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4" name="Freeform 54"/>
          <p:cNvSpPr/>
          <p:nvPr/>
        </p:nvSpPr>
        <p:spPr>
          <a:xfrm>
            <a:off x="9469831" y="4196321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3" y="0"/>
                </a:lnTo>
                <a:lnTo>
                  <a:pt x="806013" y="295019"/>
                </a:lnTo>
                <a:lnTo>
                  <a:pt x="0" y="29501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5" name="Freeform 55"/>
          <p:cNvSpPr/>
          <p:nvPr/>
        </p:nvSpPr>
        <p:spPr>
          <a:xfrm>
            <a:off x="13644160" y="4244760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3" y="0"/>
                </a:lnTo>
                <a:lnTo>
                  <a:pt x="806013" y="295018"/>
                </a:lnTo>
                <a:lnTo>
                  <a:pt x="0" y="2950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6" name="Freeform 56"/>
          <p:cNvSpPr/>
          <p:nvPr/>
        </p:nvSpPr>
        <p:spPr>
          <a:xfrm>
            <a:off x="13772206" y="9590300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4" y="0"/>
                </a:lnTo>
                <a:lnTo>
                  <a:pt x="806014" y="295018"/>
                </a:lnTo>
                <a:lnTo>
                  <a:pt x="0" y="2950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7" name="Freeform 57"/>
          <p:cNvSpPr/>
          <p:nvPr/>
        </p:nvSpPr>
        <p:spPr>
          <a:xfrm>
            <a:off x="9848939" y="9590300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4" y="0"/>
                </a:lnTo>
                <a:lnTo>
                  <a:pt x="806014" y="295018"/>
                </a:lnTo>
                <a:lnTo>
                  <a:pt x="0" y="2950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8" name="Freeform 58"/>
          <p:cNvSpPr/>
          <p:nvPr/>
        </p:nvSpPr>
        <p:spPr>
          <a:xfrm>
            <a:off x="5293055" y="9590300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3" y="0"/>
                </a:lnTo>
                <a:lnTo>
                  <a:pt x="806013" y="295018"/>
                </a:lnTo>
                <a:lnTo>
                  <a:pt x="0" y="2950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9" name="Freeform 59"/>
          <p:cNvSpPr/>
          <p:nvPr/>
        </p:nvSpPr>
        <p:spPr>
          <a:xfrm>
            <a:off x="1397919" y="9590300"/>
            <a:ext cx="806013" cy="295018"/>
          </a:xfrm>
          <a:custGeom>
            <a:avLst/>
            <a:gdLst/>
            <a:ahLst/>
            <a:cxnLst/>
            <a:rect l="l" t="t" r="r" b="b"/>
            <a:pathLst>
              <a:path w="806013" h="295018">
                <a:moveTo>
                  <a:pt x="0" y="0"/>
                </a:moveTo>
                <a:lnTo>
                  <a:pt x="806013" y="0"/>
                </a:lnTo>
                <a:lnTo>
                  <a:pt x="806013" y="295018"/>
                </a:lnTo>
                <a:lnTo>
                  <a:pt x="0" y="2950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Macintosh PowerPoint</Application>
  <PresentationFormat>Benutzerdefiniert</PresentationFormat>
  <Paragraphs>11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Canva Sans</vt:lpstr>
      <vt:lpstr>Arial</vt:lpstr>
      <vt:lpstr>Calibri</vt:lpstr>
      <vt:lpstr>Yeseva One</vt:lpstr>
      <vt:lpstr>Office Theme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von Kopie von Märchenauswahl</dc:title>
  <cp:lastModifiedBy>katjg</cp:lastModifiedBy>
  <cp:revision>3</cp:revision>
  <dcterms:created xsi:type="dcterms:W3CDTF">2006-08-16T00:00:00Z</dcterms:created>
  <dcterms:modified xsi:type="dcterms:W3CDTF">2023-12-19T09:07:29Z</dcterms:modified>
  <dc:identifier>DAF3VyVXbyM</dc:identifier>
</cp:coreProperties>
</file>