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13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7396" y="3493819"/>
            <a:ext cx="10050158" cy="4663273"/>
          </a:xfrm>
          <a:custGeom>
            <a:avLst/>
            <a:gdLst/>
            <a:ahLst/>
            <a:cxnLst/>
            <a:rect l="l" t="t" r="r" b="b"/>
            <a:pathLst>
              <a:path w="10050158" h="4663273">
                <a:moveTo>
                  <a:pt x="0" y="0"/>
                </a:moveTo>
                <a:lnTo>
                  <a:pt x="10050158" y="0"/>
                </a:lnTo>
                <a:lnTo>
                  <a:pt x="10050158" y="4663273"/>
                </a:lnTo>
                <a:lnTo>
                  <a:pt x="0" y="4663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155909" y="276736"/>
            <a:ext cx="707547" cy="727385"/>
          </a:xfrm>
          <a:custGeom>
            <a:avLst/>
            <a:gdLst/>
            <a:ahLst/>
            <a:cxnLst/>
            <a:rect l="l" t="t" r="r" b="b"/>
            <a:pathLst>
              <a:path w="707547" h="727385">
                <a:moveTo>
                  <a:pt x="0" y="0"/>
                </a:moveTo>
                <a:lnTo>
                  <a:pt x="707547" y="0"/>
                </a:lnTo>
                <a:lnTo>
                  <a:pt x="707547" y="727384"/>
                </a:lnTo>
                <a:lnTo>
                  <a:pt x="0" y="727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8351309" y="4600167"/>
            <a:ext cx="1124105" cy="1124105"/>
          </a:xfrm>
          <a:custGeom>
            <a:avLst/>
            <a:gdLst/>
            <a:ahLst/>
            <a:cxnLst/>
            <a:rect l="l" t="t" r="r" b="b"/>
            <a:pathLst>
              <a:path w="1124105" h="1124105">
                <a:moveTo>
                  <a:pt x="0" y="0"/>
                </a:moveTo>
                <a:lnTo>
                  <a:pt x="1124105" y="0"/>
                </a:lnTo>
                <a:lnTo>
                  <a:pt x="1124105" y="1124105"/>
                </a:lnTo>
                <a:lnTo>
                  <a:pt x="0" y="1124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1963951">
            <a:off x="4129011" y="5693968"/>
            <a:ext cx="744163" cy="747903"/>
          </a:xfrm>
          <a:custGeom>
            <a:avLst/>
            <a:gdLst/>
            <a:ahLst/>
            <a:cxnLst/>
            <a:rect l="l" t="t" r="r" b="b"/>
            <a:pathLst>
              <a:path w="744163" h="747903">
                <a:moveTo>
                  <a:pt x="0" y="0"/>
                </a:moveTo>
                <a:lnTo>
                  <a:pt x="744164" y="0"/>
                </a:lnTo>
                <a:lnTo>
                  <a:pt x="744164" y="747903"/>
                </a:lnTo>
                <a:lnTo>
                  <a:pt x="0" y="74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1924401">
            <a:off x="2296028" y="3490671"/>
            <a:ext cx="744163" cy="747903"/>
          </a:xfrm>
          <a:custGeom>
            <a:avLst/>
            <a:gdLst/>
            <a:ahLst/>
            <a:cxnLst/>
            <a:rect l="l" t="t" r="r" b="b"/>
            <a:pathLst>
              <a:path w="744163" h="747903">
                <a:moveTo>
                  <a:pt x="0" y="0"/>
                </a:moveTo>
                <a:lnTo>
                  <a:pt x="744164" y="0"/>
                </a:lnTo>
                <a:lnTo>
                  <a:pt x="744164" y="747903"/>
                </a:lnTo>
                <a:lnTo>
                  <a:pt x="0" y="74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4967683" y="5892204"/>
            <a:ext cx="744163" cy="747903"/>
          </a:xfrm>
          <a:custGeom>
            <a:avLst/>
            <a:gdLst/>
            <a:ahLst/>
            <a:cxnLst/>
            <a:rect l="l" t="t" r="r" b="b"/>
            <a:pathLst>
              <a:path w="744163" h="747903">
                <a:moveTo>
                  <a:pt x="0" y="0"/>
                </a:moveTo>
                <a:lnTo>
                  <a:pt x="744164" y="0"/>
                </a:lnTo>
                <a:lnTo>
                  <a:pt x="744164" y="747903"/>
                </a:lnTo>
                <a:lnTo>
                  <a:pt x="0" y="74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899808">
            <a:off x="6943256" y="5542665"/>
            <a:ext cx="555823" cy="558616"/>
          </a:xfrm>
          <a:custGeom>
            <a:avLst/>
            <a:gdLst/>
            <a:ahLst/>
            <a:cxnLst/>
            <a:rect l="l" t="t" r="r" b="b"/>
            <a:pathLst>
              <a:path w="555823" h="558616">
                <a:moveTo>
                  <a:pt x="0" y="0"/>
                </a:moveTo>
                <a:lnTo>
                  <a:pt x="555823" y="0"/>
                </a:lnTo>
                <a:lnTo>
                  <a:pt x="555823" y="558616"/>
                </a:lnTo>
                <a:lnTo>
                  <a:pt x="0" y="558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696275">
            <a:off x="1342469" y="2976219"/>
            <a:ext cx="744163" cy="747903"/>
          </a:xfrm>
          <a:custGeom>
            <a:avLst/>
            <a:gdLst/>
            <a:ahLst/>
            <a:cxnLst/>
            <a:rect l="l" t="t" r="r" b="b"/>
            <a:pathLst>
              <a:path w="744163" h="747903">
                <a:moveTo>
                  <a:pt x="0" y="0"/>
                </a:moveTo>
                <a:lnTo>
                  <a:pt x="744163" y="0"/>
                </a:lnTo>
                <a:lnTo>
                  <a:pt x="744163" y="747903"/>
                </a:lnTo>
                <a:lnTo>
                  <a:pt x="0" y="74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421136" y="2909016"/>
            <a:ext cx="620769" cy="623888"/>
          </a:xfrm>
          <a:custGeom>
            <a:avLst/>
            <a:gdLst/>
            <a:ahLst/>
            <a:cxnLst/>
            <a:rect l="l" t="t" r="r" b="b"/>
            <a:pathLst>
              <a:path w="620769" h="623888">
                <a:moveTo>
                  <a:pt x="0" y="0"/>
                </a:moveTo>
                <a:lnTo>
                  <a:pt x="620768" y="0"/>
                </a:lnTo>
                <a:lnTo>
                  <a:pt x="620768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-599931">
            <a:off x="5650494" y="5833280"/>
            <a:ext cx="744163" cy="747903"/>
          </a:xfrm>
          <a:custGeom>
            <a:avLst/>
            <a:gdLst/>
            <a:ahLst/>
            <a:cxnLst/>
            <a:rect l="l" t="t" r="r" b="b"/>
            <a:pathLst>
              <a:path w="744163" h="747903">
                <a:moveTo>
                  <a:pt x="0" y="0"/>
                </a:moveTo>
                <a:lnTo>
                  <a:pt x="744164" y="0"/>
                </a:lnTo>
                <a:lnTo>
                  <a:pt x="744164" y="747903"/>
                </a:lnTo>
                <a:lnTo>
                  <a:pt x="0" y="74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7994871" y="601995"/>
            <a:ext cx="1426373" cy="3766003"/>
          </a:xfrm>
          <a:custGeom>
            <a:avLst/>
            <a:gdLst/>
            <a:ahLst/>
            <a:cxnLst/>
            <a:rect l="l" t="t" r="r" b="b"/>
            <a:pathLst>
              <a:path w="1426373" h="3766003">
                <a:moveTo>
                  <a:pt x="0" y="0"/>
                </a:moveTo>
                <a:lnTo>
                  <a:pt x="1426374" y="0"/>
                </a:lnTo>
                <a:lnTo>
                  <a:pt x="1426374" y="3766003"/>
                </a:lnTo>
                <a:lnTo>
                  <a:pt x="0" y="3766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4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3054920" y="305311"/>
            <a:ext cx="3825526" cy="401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2841" spc="11">
                <a:solidFill>
                  <a:srgbClr val="963E5E"/>
                </a:solidFill>
                <a:latin typeface="Canva Sans Bold"/>
              </a:rPr>
              <a:t>Wolf und 7 Geißlein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4167" y="1089845"/>
            <a:ext cx="4137891" cy="712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4"/>
              </a:lnSpc>
              <a:spcBef>
                <a:spcPct val="0"/>
              </a:spcBef>
            </a:pPr>
            <a:r>
              <a:rPr lang="en-US" sz="2031">
                <a:solidFill>
                  <a:srgbClr val="000000"/>
                </a:solidFill>
                <a:latin typeface="Canva Sans Bold"/>
              </a:rPr>
              <a:t>Ziel: Pass auf, dass der Wolf dich nicht erwischt!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05518" y="2880225"/>
            <a:ext cx="4700695" cy="17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9"/>
              </a:lnSpc>
              <a:spcBef>
                <a:spcPct val="0"/>
              </a:spcBef>
            </a:pPr>
            <a:r>
              <a:rPr lang="en-US" sz="1692">
                <a:solidFill>
                  <a:srgbClr val="000000"/>
                </a:solidFill>
                <a:latin typeface="Canva Sans Bold"/>
              </a:rPr>
              <a:t>Spielidee: Ein Kind ist der Wolf und hat einen Ball. Alle anderen Kinder verteilen sich auf dem Spielfeld. Es gibt einen Schutzraum (Uhrenkasten). Der Schutzraum ist eine Weichbodenmatte, hinter der sich 3 Sekunden versteckt werden darf.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89517" y="1747973"/>
            <a:ext cx="2244659" cy="90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3"/>
              </a:lnSpc>
            </a:pPr>
            <a:r>
              <a:rPr lang="en-US" sz="1723">
                <a:solidFill>
                  <a:srgbClr val="000000"/>
                </a:solidFill>
                <a:latin typeface="Canva Sans Bold"/>
              </a:rPr>
              <a:t>Spielende: </a:t>
            </a:r>
          </a:p>
          <a:p>
            <a:pPr marL="372195" lvl="1" indent="-186097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Canva Sans Bold"/>
              </a:rPr>
              <a:t>ein Wolf</a:t>
            </a:r>
          </a:p>
          <a:p>
            <a:pPr marL="372195" lvl="1" indent="-186097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Canva Sans Bold"/>
              </a:rPr>
              <a:t>viele Geißlein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97797" y="4871144"/>
            <a:ext cx="2568523" cy="2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3"/>
              </a:lnSpc>
              <a:spcBef>
                <a:spcPct val="0"/>
              </a:spcBef>
            </a:pPr>
            <a:r>
              <a:rPr lang="en-US" sz="1723">
                <a:solidFill>
                  <a:srgbClr val="000000"/>
                </a:solidFill>
                <a:latin typeface="Canva Sans Bold"/>
              </a:rPr>
              <a:t>Spielfeld: Volleyballfeld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58298" y="6480975"/>
            <a:ext cx="4375644" cy="480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765"/>
              </a:lnSpc>
            </a:pPr>
            <a:r>
              <a:rPr lang="en-US" sz="1261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r">
              <a:lnSpc>
                <a:spcPts val="1047"/>
              </a:lnSpc>
            </a:pPr>
            <a:r>
              <a:rPr lang="en-US" sz="747" dirty="0" err="1">
                <a:solidFill>
                  <a:srgbClr val="DCFAFB"/>
                </a:solidFill>
                <a:latin typeface="Canva Sans"/>
              </a:rPr>
              <a:t>www.digileg-macht-schule.de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</a:t>
            </a:r>
          </a:p>
          <a:p>
            <a:pPr algn="r">
              <a:lnSpc>
                <a:spcPts val="1047"/>
              </a:lnSpc>
            </a:pPr>
            <a:r>
              <a:rPr lang="en-US" sz="747" dirty="0" err="1">
                <a:solidFill>
                  <a:srgbClr val="DCFAFB"/>
                </a:solidFill>
                <a:latin typeface="Canva Sans"/>
              </a:rPr>
              <a:t>erstellt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mit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Canva von Anna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Löbig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, Katja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Görner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, Melanie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Trützschler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| CC BY-SA 4.0</a:t>
            </a:r>
          </a:p>
        </p:txBody>
      </p:sp>
      <p:sp>
        <p:nvSpPr>
          <p:cNvPr id="19" name="Freeform 19"/>
          <p:cNvSpPr/>
          <p:nvPr/>
        </p:nvSpPr>
        <p:spPr>
          <a:xfrm>
            <a:off x="264975" y="6583680"/>
            <a:ext cx="1244707" cy="455590"/>
          </a:xfrm>
          <a:custGeom>
            <a:avLst/>
            <a:gdLst/>
            <a:ahLst/>
            <a:cxnLst/>
            <a:rect l="l" t="t" r="r" b="b"/>
            <a:pathLst>
              <a:path w="1244707" h="455590">
                <a:moveTo>
                  <a:pt x="0" y="0"/>
                </a:moveTo>
                <a:lnTo>
                  <a:pt x="1244708" y="0"/>
                </a:lnTo>
                <a:lnTo>
                  <a:pt x="1244708" y="455590"/>
                </a:lnTo>
                <a:lnTo>
                  <a:pt x="0" y="4555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Macintosh PowerPoint</Application>
  <PresentationFormat>Benutzerdefiniert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Canva Sans Bold</vt:lpstr>
      <vt:lpstr>Canva Sans</vt:lpstr>
      <vt:lpstr>Arial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Regenbogen Klassenzimmer Regeln Poster (Folder Label)</dc:title>
  <cp:lastModifiedBy>katjg</cp:lastModifiedBy>
  <cp:revision>2</cp:revision>
  <dcterms:created xsi:type="dcterms:W3CDTF">2006-08-16T00:00:00Z</dcterms:created>
  <dcterms:modified xsi:type="dcterms:W3CDTF">2023-12-19T09:04:29Z</dcterms:modified>
  <dc:identifier>DAF3WD2L9KY</dc:identifier>
</cp:coreProperties>
</file>